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232323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381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381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381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381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381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381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3E4170"/>
          </a:solidFill>
        </a:fill>
      </a:tcStyle>
    </a:band2H>
    <a:firstCol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32323"/>
              </a:solidFill>
              <a:prstDash val="solid"/>
              <a:round/>
            </a:ln>
          </a:top>
          <a:bottom>
            <a:ln w="254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E4170"/>
          </a:solidFill>
        </a:fill>
      </a:tcStyle>
    </a:lastRow>
    <a:fir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32323"/>
              </a:solidFill>
              <a:prstDash val="solid"/>
              <a:round/>
            </a:ln>
          </a:top>
          <a:bottom>
            <a:ln w="254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232323"/>
          </a:solidFill>
        </a:fill>
      </a:tcStyle>
    </a:firstCol>
    <a:la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38100" cap="flat">
              <a:solidFill>
                <a:srgbClr val="3E4170"/>
              </a:solidFill>
              <a:prstDash val="solid"/>
              <a:round/>
            </a:ln>
          </a:top>
          <a:bottom>
            <a:ln w="127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232323"/>
          </a:solidFill>
        </a:fill>
      </a:tcStyle>
    </a:lastRow>
    <a:firstRow>
      <a:tcTxStyle b="on" i="off">
        <a:fontRef idx="major">
          <a:srgbClr val="3E4170"/>
        </a:fontRef>
        <a:srgbClr val="3E4170"/>
      </a:tcTxStyle>
      <a:tcStyle>
        <a:tcBdr>
          <a:left>
            <a:ln w="12700" cap="flat">
              <a:solidFill>
                <a:srgbClr val="3E4170"/>
              </a:solidFill>
              <a:prstDash val="solid"/>
              <a:round/>
            </a:ln>
          </a:left>
          <a:right>
            <a:ln w="12700" cap="flat">
              <a:solidFill>
                <a:srgbClr val="3E4170"/>
              </a:solidFill>
              <a:prstDash val="solid"/>
              <a:round/>
            </a:ln>
          </a:right>
          <a:top>
            <a:ln w="12700" cap="flat">
              <a:solidFill>
                <a:srgbClr val="3E4170"/>
              </a:solidFill>
              <a:prstDash val="solid"/>
              <a:round/>
            </a:ln>
          </a:top>
          <a:bottom>
            <a:ln w="38100" cap="flat">
              <a:solidFill>
                <a:srgbClr val="3E4170"/>
              </a:solidFill>
              <a:prstDash val="solid"/>
              <a:round/>
            </a:ln>
          </a:bottom>
          <a:insideH>
            <a:ln w="12700" cap="flat">
              <a:solidFill>
                <a:srgbClr val="3E4170"/>
              </a:solidFill>
              <a:prstDash val="solid"/>
              <a:round/>
            </a:ln>
          </a:insideH>
          <a:insideV>
            <a:ln w="12700" cap="flat">
              <a:solidFill>
                <a:srgbClr val="3E4170"/>
              </a:solidFill>
              <a:prstDash val="solid"/>
              <a:round/>
            </a:ln>
          </a:insideV>
        </a:tcBdr>
        <a:fill>
          <a:solidFill>
            <a:srgbClr val="23232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232323"/>
              </a:solidFill>
              <a:prstDash val="solid"/>
              <a:round/>
            </a:ln>
          </a:left>
          <a:right>
            <a:ln w="12700" cap="flat">
              <a:solidFill>
                <a:srgbClr val="232323"/>
              </a:solidFill>
              <a:prstDash val="solid"/>
              <a:round/>
            </a:ln>
          </a:right>
          <a:top>
            <a:ln w="12700" cap="flat">
              <a:solidFill>
                <a:srgbClr val="232323"/>
              </a:solidFill>
              <a:prstDash val="solid"/>
              <a:round/>
            </a:ln>
          </a:top>
          <a:bottom>
            <a:ln w="127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solidFill>
                <a:srgbClr val="232323"/>
              </a:solidFill>
              <a:prstDash val="solid"/>
              <a:round/>
            </a:ln>
          </a:insideH>
          <a:insideV>
            <a:ln w="12700" cap="flat">
              <a:solidFill>
                <a:srgbClr val="232323"/>
              </a:solidFill>
              <a:prstDash val="solid"/>
              <a:round/>
            </a:ln>
          </a:insideV>
        </a:tcBdr>
        <a:fill>
          <a:solidFill>
            <a:srgbClr val="23232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232323"/>
              </a:solidFill>
              <a:prstDash val="solid"/>
              <a:round/>
            </a:ln>
          </a:left>
          <a:right>
            <a:ln w="12700" cap="flat">
              <a:solidFill>
                <a:srgbClr val="232323"/>
              </a:solidFill>
              <a:prstDash val="solid"/>
              <a:round/>
            </a:ln>
          </a:right>
          <a:top>
            <a:ln w="12700" cap="flat">
              <a:solidFill>
                <a:srgbClr val="232323"/>
              </a:solidFill>
              <a:prstDash val="solid"/>
              <a:round/>
            </a:ln>
          </a:top>
          <a:bottom>
            <a:ln w="127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solidFill>
                <a:srgbClr val="232323"/>
              </a:solidFill>
              <a:prstDash val="solid"/>
              <a:round/>
            </a:ln>
          </a:insideH>
          <a:insideV>
            <a:ln w="12700" cap="flat">
              <a:solidFill>
                <a:srgbClr val="232323"/>
              </a:solidFill>
              <a:prstDash val="solid"/>
              <a:round/>
            </a:ln>
          </a:insideV>
        </a:tcBdr>
        <a:fill>
          <a:solidFill>
            <a:srgbClr val="232323">
              <a:alpha val="20000"/>
            </a:srgbClr>
          </a:solidFill>
        </a:fill>
      </a:tcStyle>
    </a:firstCol>
    <a:lastRow>
      <a:tcTxStyle b="on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232323"/>
              </a:solidFill>
              <a:prstDash val="solid"/>
              <a:round/>
            </a:ln>
          </a:left>
          <a:right>
            <a:ln w="12700" cap="flat">
              <a:solidFill>
                <a:srgbClr val="232323"/>
              </a:solidFill>
              <a:prstDash val="solid"/>
              <a:round/>
            </a:ln>
          </a:right>
          <a:top>
            <a:ln w="50800" cap="flat">
              <a:solidFill>
                <a:srgbClr val="232323"/>
              </a:solidFill>
              <a:prstDash val="solid"/>
              <a:round/>
            </a:ln>
          </a:top>
          <a:bottom>
            <a:ln w="127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solidFill>
                <a:srgbClr val="232323"/>
              </a:solidFill>
              <a:prstDash val="solid"/>
              <a:round/>
            </a:ln>
          </a:insideH>
          <a:insideV>
            <a:ln w="12700" cap="flat">
              <a:solidFill>
                <a:srgbClr val="23232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32323"/>
        </a:fontRef>
        <a:srgbClr val="232323"/>
      </a:tcTxStyle>
      <a:tcStyle>
        <a:tcBdr>
          <a:left>
            <a:ln w="12700" cap="flat">
              <a:solidFill>
                <a:srgbClr val="232323"/>
              </a:solidFill>
              <a:prstDash val="solid"/>
              <a:round/>
            </a:ln>
          </a:left>
          <a:right>
            <a:ln w="12700" cap="flat">
              <a:solidFill>
                <a:srgbClr val="232323"/>
              </a:solidFill>
              <a:prstDash val="solid"/>
              <a:round/>
            </a:ln>
          </a:right>
          <a:top>
            <a:ln w="12700" cap="flat">
              <a:solidFill>
                <a:srgbClr val="232323"/>
              </a:solidFill>
              <a:prstDash val="solid"/>
              <a:round/>
            </a:ln>
          </a:top>
          <a:bottom>
            <a:ln w="25400" cap="flat">
              <a:solidFill>
                <a:srgbClr val="232323"/>
              </a:solidFill>
              <a:prstDash val="solid"/>
              <a:round/>
            </a:ln>
          </a:bottom>
          <a:insideH>
            <a:ln w="12700" cap="flat">
              <a:solidFill>
                <a:srgbClr val="232323"/>
              </a:solidFill>
              <a:prstDash val="solid"/>
              <a:round/>
            </a:ln>
          </a:insideH>
          <a:insideV>
            <a:ln w="12700" cap="flat">
              <a:solidFill>
                <a:srgbClr val="23232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10874"/>
          <c:y val="0.0774257"/>
          <c:w val="0.884126"/>
          <c:h val="0.652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1FAEAC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5163" dir="2388334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34.000000</c:v>
                </c:pt>
                <c:pt idx="1">
                  <c:v>56.000000</c:v>
                </c:pt>
                <c:pt idx="2">
                  <c:v>34.000000</c:v>
                </c:pt>
                <c:pt idx="3">
                  <c:v>67.000000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657B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5163" dir="2388334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rgbClr val="BE629F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65163" dir="2388334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</c:ser>
        <c:gapWidth val="4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EBEBEB"/>
                </a:solidFill>
                <a:latin typeface="Helvetica Neue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BEBEB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29527"/>
          <c:w val="1"/>
          <c:h val="0.070473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600" u="none">
              <a:solidFill>
                <a:srgbClr val="EBEBEB"/>
              </a:solidFill>
              <a:latin typeface="Helvetica Neue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04374"/>
          <c:y val="0.0734028"/>
          <c:w val="0.848703"/>
          <c:h val="0.65468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BE629F"/>
              </a:solidFill>
              <a:prstDash val="solid"/>
              <a:miter lim="400000"/>
            </a:ln>
            <a:effectLst/>
          </c:spPr>
          <c:marker>
            <c:symbol val="square"/>
            <c:size val="72"/>
            <c:spPr>
              <a:solidFill>
                <a:srgbClr val="FFFFFF"/>
              </a:solidFill>
              <a:ln w="63500" cap="flat">
                <a:solidFill>
                  <a:srgbClr val="BE629F"/>
                </a:solidFill>
                <a:prstDash val="solid"/>
                <a:miter lim="4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17.000000</c:v>
                </c:pt>
                <c:pt idx="1">
                  <c:v>26.000000</c:v>
                </c:pt>
                <c:pt idx="2">
                  <c:v>53.000000</c:v>
                </c:pt>
                <c:pt idx="3">
                  <c:v>96.000000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5B79C9"/>
              </a:solidFill>
              <a:prstDash val="solid"/>
              <a:miter lim="400000"/>
            </a:ln>
            <a:effectLst/>
          </c:spPr>
          <c:marker>
            <c:symbol val="square"/>
            <c:size val="72"/>
            <c:spPr>
              <a:solidFill>
                <a:srgbClr val="FFFFFF"/>
              </a:solidFill>
              <a:ln w="63500" cap="flat">
                <a:solidFill>
                  <a:srgbClr val="5B79C9"/>
                </a:solidFill>
                <a:prstDash val="solid"/>
                <a:miter lim="4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55.000000</c:v>
                </c:pt>
                <c:pt idx="1">
                  <c:v>43.000000</c:v>
                </c:pt>
                <c:pt idx="2">
                  <c:v>70.000000</c:v>
                </c:pt>
                <c:pt idx="3">
                  <c:v>58.000000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Untitled 2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02AEAC"/>
              </a:solidFill>
              <a:prstDash val="solid"/>
              <a:miter lim="400000"/>
            </a:ln>
            <a:effectLst/>
          </c:spPr>
          <c:marker>
            <c:symbol val="square"/>
            <c:size val="72"/>
            <c:spPr>
              <a:solidFill>
                <a:srgbClr val="FFFFFF"/>
              </a:solidFill>
              <a:ln w="63500" cap="flat">
                <a:solidFill>
                  <a:srgbClr val="02AEAC"/>
                </a:solidFill>
                <a:prstDash val="solid"/>
                <a:miter lim="4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35.000000</c:v>
                </c:pt>
                <c:pt idx="1">
                  <c:v>20.000000</c:v>
                </c:pt>
                <c:pt idx="2">
                  <c:v>80.000000</c:v>
                </c:pt>
                <c:pt idx="3">
                  <c:v>65.000000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FFFFFF"/>
            </a:solidFill>
            <a:ln w="50800" cap="flat">
              <a:solidFill>
                <a:srgbClr val="C673AB"/>
              </a:solidFill>
              <a:prstDash val="solid"/>
              <a:miter lim="400000"/>
            </a:ln>
            <a:effectLst/>
          </c:spPr>
          <c:marker>
            <c:symbol val="square"/>
            <c:size val="72"/>
            <c:spPr>
              <a:solidFill>
                <a:srgbClr val="FFFFFF"/>
              </a:solidFill>
              <a:ln w="63500" cap="flat">
                <a:solidFill>
                  <a:srgbClr val="C673AB"/>
                </a:solidFill>
                <a:prstDash val="solid"/>
                <a:miter lim="400000"/>
              </a:ln>
              <a:effectLst/>
            </c:spPr>
          </c:marker>
          <c:dLbls>
            <c:numFmt formatCode="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90500" dist="25400" dir="540000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Sheet1!$B$5:$E$5</c:f>
              <c:numCache>
                <c:ptCount val="4"/>
                <c:pt idx="0">
                  <c:v>40.000000</c:v>
                </c:pt>
                <c:pt idx="1">
                  <c:v>60.000000</c:v>
                </c:pt>
                <c:pt idx="2">
                  <c:v>45.000000</c:v>
                </c:pt>
                <c:pt idx="3">
                  <c:v>51.000000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EBEBEB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EBEBEB"/>
                </a:solidFill>
                <a:latin typeface="Helvetica Neue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BEBEB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32539"/>
          <c:w val="1"/>
          <c:h val="0.067461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600" u="none">
              <a:solidFill>
                <a:srgbClr val="EBEBEB"/>
              </a:solidFill>
              <a:latin typeface="Helvetica Neue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9" name="Shape 4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+mn-lt"/>
        <a:ea typeface="+mn-ea"/>
        <a:cs typeface="+mn-cs"/>
        <a:sym typeface="Lucida Grande"/>
      </a:defRPr>
    </a:lvl1pPr>
    <a:lvl2pPr indent="228600" defTabSz="584200" latinLnBrk="0">
      <a:defRPr sz="3000">
        <a:latin typeface="+mn-lt"/>
        <a:ea typeface="+mn-ea"/>
        <a:cs typeface="+mn-cs"/>
        <a:sym typeface="Lucida Grande"/>
      </a:defRPr>
    </a:lvl2pPr>
    <a:lvl3pPr indent="457200" defTabSz="584200" latinLnBrk="0">
      <a:defRPr sz="3000">
        <a:latin typeface="+mn-lt"/>
        <a:ea typeface="+mn-ea"/>
        <a:cs typeface="+mn-cs"/>
        <a:sym typeface="Lucida Grande"/>
      </a:defRPr>
    </a:lvl3pPr>
    <a:lvl4pPr indent="685800" defTabSz="584200" latinLnBrk="0">
      <a:defRPr sz="3000">
        <a:latin typeface="+mn-lt"/>
        <a:ea typeface="+mn-ea"/>
        <a:cs typeface="+mn-cs"/>
        <a:sym typeface="Lucida Grande"/>
      </a:defRPr>
    </a:lvl4pPr>
    <a:lvl5pPr indent="914400" defTabSz="584200" latinLnBrk="0">
      <a:defRPr sz="3000">
        <a:latin typeface="+mn-lt"/>
        <a:ea typeface="+mn-ea"/>
        <a:cs typeface="+mn-cs"/>
        <a:sym typeface="Lucida Grande"/>
      </a:defRPr>
    </a:lvl5pPr>
    <a:lvl6pPr indent="1143000" defTabSz="584200" latinLnBrk="0">
      <a:defRPr sz="3000">
        <a:latin typeface="+mn-lt"/>
        <a:ea typeface="+mn-ea"/>
        <a:cs typeface="+mn-cs"/>
        <a:sym typeface="Lucida Grande"/>
      </a:defRPr>
    </a:lvl6pPr>
    <a:lvl7pPr indent="1371600" defTabSz="584200" latinLnBrk="0">
      <a:defRPr sz="3000">
        <a:latin typeface="+mn-lt"/>
        <a:ea typeface="+mn-ea"/>
        <a:cs typeface="+mn-cs"/>
        <a:sym typeface="Lucida Grande"/>
      </a:defRPr>
    </a:lvl7pPr>
    <a:lvl8pPr indent="1600200" defTabSz="584200" latinLnBrk="0">
      <a:defRPr sz="3000">
        <a:latin typeface="+mn-lt"/>
        <a:ea typeface="+mn-ea"/>
        <a:cs typeface="+mn-cs"/>
        <a:sym typeface="Lucida Grande"/>
      </a:defRPr>
    </a:lvl8pPr>
    <a:lvl9pPr indent="1828800" defTabSz="584200" latinLnBrk="0">
      <a:defRPr sz="30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2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449837" y="1783901"/>
            <a:ext cx="1397003" cy="187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5740003" y="1622771"/>
            <a:ext cx="1324672" cy="203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5932437" y="1974401"/>
            <a:ext cx="1320803" cy="1600204"/>
          </a:xfrm>
          <a:prstGeom prst="rect">
            <a:avLst/>
          </a:prstGeom>
          <a:solidFill>
            <a:srgbClr val="E26EAD">
              <a:alpha val="77000"/>
            </a:srgbClr>
          </a:solidFill>
        </p:spPr>
        <p:txBody>
          <a:bodyPr/>
          <a:lstStyle>
            <a:lvl1pPr>
              <a:spcBef>
                <a:spcPts val="3700"/>
              </a:spcBef>
              <a:buFontTx/>
              <a:buChar char="•"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>
              <a:spcBef>
                <a:spcPts val="3700"/>
              </a:spcBef>
              <a:buFontTx/>
              <a:buChar char="•"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>
              <a:spcBef>
                <a:spcPts val="3700"/>
              </a:spcBef>
              <a:buFontTx/>
              <a:buChar char="•"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>
              <a:spcBef>
                <a:spcPts val="3700"/>
              </a:spcBef>
              <a:buFontTx/>
              <a:buChar char="•"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>
              <a:spcBef>
                <a:spcPts val="3700"/>
              </a:spcBef>
              <a:buFontTx/>
              <a:buChar char="•"/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927100" y="4089400"/>
            <a:ext cx="11150600" cy="1219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Shape 15"/>
          <p:cNvSpPr/>
          <p:nvPr>
            <p:ph type="body" sz="quarter" idx="13"/>
          </p:nvPr>
        </p:nvSpPr>
        <p:spPr>
          <a:xfrm>
            <a:off x="927100" y="5295900"/>
            <a:ext cx="11150600" cy="469900"/>
          </a:xfrm>
          <a:prstGeom prst="rect">
            <a:avLst/>
          </a:prstGeom>
        </p:spPr>
        <p:txBody>
          <a:bodyPr anchor="t"/>
          <a:lstStyle/>
          <a:p>
            <a:pPr marL="704087" indent="-504062" defTabSz="368045">
              <a:spcBef>
                <a:spcPts val="3200"/>
              </a:spcBef>
              <a:defRPr sz="2394"/>
            </a:pP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xfrm>
            <a:off x="6339416" y="8953500"/>
            <a:ext cx="317501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283C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&amp; 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226"/>
          <p:cNvGrpSpPr/>
          <p:nvPr/>
        </p:nvGrpSpPr>
        <p:grpSpPr>
          <a:xfrm>
            <a:off x="4459237" y="1491800"/>
            <a:ext cx="4076705" cy="4114807"/>
            <a:chOff x="0" y="-1"/>
            <a:chExt cx="4076704" cy="4114806"/>
          </a:xfrm>
        </p:grpSpPr>
        <p:sp>
          <p:nvSpPr>
            <p:cNvPr id="223" name="Shape 223"/>
            <p:cNvSpPr/>
            <p:nvPr/>
          </p:nvSpPr>
          <p:spPr>
            <a:xfrm>
              <a:off x="-1" y="129014"/>
              <a:ext cx="2960158" cy="398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033636" y="718095"/>
              <a:ext cx="2043069" cy="315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503952" y="-2"/>
              <a:ext cx="2043070" cy="315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27" name="Shape 227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8" name="Shape 228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Shape 230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231" name="Shape 231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32" name="Shape 232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33" name="Shape 233"/>
          <p:cNvSpPr/>
          <p:nvPr>
            <p:ph type="pic" sz="quarter" idx="16"/>
          </p:nvPr>
        </p:nvSpPr>
        <p:spPr>
          <a:xfrm flipH="1">
            <a:off x="4701252" y="1716409"/>
            <a:ext cx="3733803" cy="393136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4" name="Shape 234"/>
          <p:cNvSpPr/>
          <p:nvPr>
            <p:ph type="title"/>
          </p:nvPr>
        </p:nvSpPr>
        <p:spPr>
          <a:xfrm>
            <a:off x="1320800" y="5816600"/>
            <a:ext cx="10350500" cy="1320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5" name="Shape 2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&amp; 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pic" idx="13"/>
          </p:nvPr>
        </p:nvSpPr>
        <p:spPr>
          <a:xfrm>
            <a:off x="0" y="0"/>
            <a:ext cx="13004800" cy="97663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>
            <a:off x="-4813" y="-107950"/>
            <a:ext cx="13004802" cy="9766300"/>
          </a:xfrm>
          <a:prstGeom prst="rect">
            <a:avLst/>
          </a:prstGeom>
          <a:solidFill>
            <a:srgbClr val="3E4170">
              <a:alpha val="9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5551437" y="2152201"/>
            <a:ext cx="1397003" cy="187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" name="Shape 245"/>
          <p:cNvSpPr/>
          <p:nvPr/>
        </p:nvSpPr>
        <p:spPr>
          <a:xfrm>
            <a:off x="5841603" y="1991072"/>
            <a:ext cx="1324672" cy="2034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6" name="Shape 246"/>
          <p:cNvSpPr/>
          <p:nvPr/>
        </p:nvSpPr>
        <p:spPr>
          <a:xfrm flipH="1">
            <a:off x="6034037" y="2342701"/>
            <a:ext cx="1320803" cy="1600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8" name="Shape 248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Shape 250"/>
          <p:cNvSpPr/>
          <p:nvPr>
            <p:ph type="body" sz="quarter" idx="14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251" name="Shape 251"/>
          <p:cNvSpPr/>
          <p:nvPr>
            <p:ph type="body" sz="quarter" idx="15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52" name="Shape 252"/>
          <p:cNvSpPr/>
          <p:nvPr>
            <p:ph type="body" sz="quarter" idx="16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53" name="Shape 253"/>
          <p:cNvSpPr/>
          <p:nvPr>
            <p:ph type="title"/>
          </p:nvPr>
        </p:nvSpPr>
        <p:spPr>
          <a:xfrm>
            <a:off x="927100" y="4191000"/>
            <a:ext cx="11150600" cy="1168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4" name="Shape 254"/>
          <p:cNvSpPr/>
          <p:nvPr>
            <p:ph type="body" sz="quarter" idx="17"/>
          </p:nvPr>
        </p:nvSpPr>
        <p:spPr>
          <a:xfrm>
            <a:off x="927100" y="5346700"/>
            <a:ext cx="11150600" cy="609600"/>
          </a:xfrm>
          <a:prstGeom prst="rect">
            <a:avLst/>
          </a:prstGeom>
        </p:spPr>
        <p:txBody>
          <a:bodyPr/>
          <a:lstStyle/>
          <a:p>
            <a:pPr marL="983488" indent="-704087" defTabSz="514095">
              <a:spcBef>
                <a:spcPts val="4500"/>
              </a:spcBef>
              <a:defRPr sz="3343"/>
            </a:pP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3" name="Shape 263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hape 265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266" name="Shape 266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67" name="Shape 267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pSp>
        <p:nvGrpSpPr>
          <p:cNvPr id="271" name="Group 271"/>
          <p:cNvGrpSpPr/>
          <p:nvPr/>
        </p:nvGrpSpPr>
        <p:grpSpPr>
          <a:xfrm>
            <a:off x="1385834" y="1088626"/>
            <a:ext cx="4635509" cy="4686307"/>
            <a:chOff x="0" y="-1"/>
            <a:chExt cx="4635507" cy="4686305"/>
          </a:xfrm>
        </p:grpSpPr>
        <p:sp>
          <p:nvSpPr>
            <p:cNvPr id="268" name="Shape 268"/>
            <p:cNvSpPr/>
            <p:nvPr/>
          </p:nvSpPr>
          <p:spPr>
            <a:xfrm>
              <a:off x="-1" y="146935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312390" y="817830"/>
              <a:ext cx="2323117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1710101" y="-2"/>
              <a:ext cx="2323116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6897636" y="2091925"/>
            <a:ext cx="4635508" cy="4686306"/>
            <a:chOff x="0" y="-1"/>
            <a:chExt cx="4635507" cy="4686304"/>
          </a:xfrm>
        </p:grpSpPr>
        <p:sp>
          <p:nvSpPr>
            <p:cNvPr id="272" name="Shape 272"/>
            <p:cNvSpPr/>
            <p:nvPr/>
          </p:nvSpPr>
          <p:spPr>
            <a:xfrm flipH="1" rot="10800000">
              <a:off x="0" y="-1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 flipH="1" rot="10800000">
              <a:off x="2312390" y="274319"/>
              <a:ext cx="2323117" cy="359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 flipH="1" rot="10800000">
              <a:off x="1710102" y="1092149"/>
              <a:ext cx="2323116" cy="359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5183137" y="2726926"/>
            <a:ext cx="2857504" cy="2882905"/>
            <a:chOff x="0" y="0"/>
            <a:chExt cx="2857503" cy="2882903"/>
          </a:xfrm>
        </p:grpSpPr>
        <p:sp>
          <p:nvSpPr>
            <p:cNvPr id="276" name="Shape 276"/>
            <p:cNvSpPr/>
            <p:nvPr/>
          </p:nvSpPr>
          <p:spPr>
            <a:xfrm flipH="1" rot="10800000">
              <a:off x="0" y="0"/>
              <a:ext cx="2074876" cy="2792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 flipH="1" rot="10800000">
              <a:off x="1425445" y="168754"/>
              <a:ext cx="1432058" cy="221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 flipH="1" rot="10800000">
              <a:off x="1054171" y="671865"/>
              <a:ext cx="1432059" cy="2211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80" name="Shape 280"/>
          <p:cNvSpPr/>
          <p:nvPr>
            <p:ph type="pic" sz="quarter" idx="16"/>
          </p:nvPr>
        </p:nvSpPr>
        <p:spPr>
          <a:xfrm flipH="1">
            <a:off x="1627851" y="1367866"/>
            <a:ext cx="4306069" cy="453390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1" name="Shape 281"/>
          <p:cNvSpPr/>
          <p:nvPr>
            <p:ph type="pic" sz="quarter" idx="17"/>
          </p:nvPr>
        </p:nvSpPr>
        <p:spPr>
          <a:xfrm flipH="1">
            <a:off x="7292051" y="859866"/>
            <a:ext cx="4306069" cy="453390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2" name="Shape 282"/>
          <p:cNvSpPr/>
          <p:nvPr>
            <p:ph type="pic" sz="quarter" idx="18"/>
          </p:nvPr>
        </p:nvSpPr>
        <p:spPr>
          <a:xfrm flipH="1">
            <a:off x="5285452" y="2039553"/>
            <a:ext cx="2667003" cy="280811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3" name="Shape 283"/>
          <p:cNvSpPr/>
          <p:nvPr>
            <p:ph type="title"/>
          </p:nvPr>
        </p:nvSpPr>
        <p:spPr>
          <a:xfrm>
            <a:off x="927100" y="6527800"/>
            <a:ext cx="11150600" cy="1130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2" name="Shape 292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4" name="Shape 294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295" name="Shape 295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96" name="Shape 296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pSp>
        <p:nvGrpSpPr>
          <p:cNvPr id="300" name="Group 300"/>
          <p:cNvGrpSpPr/>
          <p:nvPr/>
        </p:nvGrpSpPr>
        <p:grpSpPr>
          <a:xfrm>
            <a:off x="7456435" y="1952226"/>
            <a:ext cx="4635509" cy="4686307"/>
            <a:chOff x="0" y="-1"/>
            <a:chExt cx="4635507" cy="4686305"/>
          </a:xfrm>
        </p:grpSpPr>
        <p:sp>
          <p:nvSpPr>
            <p:cNvPr id="297" name="Shape 297"/>
            <p:cNvSpPr/>
            <p:nvPr/>
          </p:nvSpPr>
          <p:spPr>
            <a:xfrm>
              <a:off x="-1" y="146935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312390" y="817830"/>
              <a:ext cx="2323117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10101" y="-2"/>
              <a:ext cx="2323116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01" name="Shape 301"/>
          <p:cNvSpPr/>
          <p:nvPr>
            <p:ph type="pic" sz="quarter" idx="16"/>
          </p:nvPr>
        </p:nvSpPr>
        <p:spPr>
          <a:xfrm flipH="1">
            <a:off x="7698451" y="2231464"/>
            <a:ext cx="4306069" cy="453390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2" name="Shape 302"/>
          <p:cNvSpPr/>
          <p:nvPr>
            <p:ph type="title"/>
          </p:nvPr>
        </p:nvSpPr>
        <p:spPr>
          <a:xfrm>
            <a:off x="901700" y="2946400"/>
            <a:ext cx="5956300" cy="1066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800"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3" name="Shape 303"/>
          <p:cNvSpPr/>
          <p:nvPr>
            <p:ph type="body" sz="quarter" idx="17"/>
          </p:nvPr>
        </p:nvSpPr>
        <p:spPr>
          <a:xfrm>
            <a:off x="901700" y="4089400"/>
            <a:ext cx="5956300" cy="2590800"/>
          </a:xfrm>
          <a:prstGeom prst="rect">
            <a:avLst/>
          </a:prstGeom>
        </p:spPr>
        <p:txBody>
          <a:bodyPr anchor="t"/>
          <a:lstStyle/>
          <a:p>
            <a:pPr/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2" name="Shape 312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13" name="Shape 313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Shape 314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315" name="Shape 315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316" name="Shape 316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pSp>
        <p:nvGrpSpPr>
          <p:cNvPr id="320" name="Group 320"/>
          <p:cNvGrpSpPr/>
          <p:nvPr/>
        </p:nvGrpSpPr>
        <p:grpSpPr>
          <a:xfrm>
            <a:off x="1385834" y="2142726"/>
            <a:ext cx="4635509" cy="4686307"/>
            <a:chOff x="0" y="-1"/>
            <a:chExt cx="4635507" cy="4686305"/>
          </a:xfrm>
        </p:grpSpPr>
        <p:sp>
          <p:nvSpPr>
            <p:cNvPr id="317" name="Shape 317"/>
            <p:cNvSpPr/>
            <p:nvPr/>
          </p:nvSpPr>
          <p:spPr>
            <a:xfrm>
              <a:off x="-1" y="146935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312390" y="817830"/>
              <a:ext cx="2323117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1710101" y="-2"/>
              <a:ext cx="2323116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24" name="Group 324"/>
          <p:cNvGrpSpPr/>
          <p:nvPr/>
        </p:nvGrpSpPr>
        <p:grpSpPr>
          <a:xfrm>
            <a:off x="6897636" y="3146025"/>
            <a:ext cx="4635508" cy="4686306"/>
            <a:chOff x="0" y="-1"/>
            <a:chExt cx="4635507" cy="4686304"/>
          </a:xfrm>
        </p:grpSpPr>
        <p:sp>
          <p:nvSpPr>
            <p:cNvPr id="321" name="Shape 321"/>
            <p:cNvSpPr/>
            <p:nvPr/>
          </p:nvSpPr>
          <p:spPr>
            <a:xfrm flipH="1" rot="10800000">
              <a:off x="0" y="-1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 flipH="1" rot="10800000">
              <a:off x="2312390" y="274319"/>
              <a:ext cx="2323117" cy="359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 flipH="1" rot="10800000">
              <a:off x="1710102" y="1092149"/>
              <a:ext cx="2323116" cy="3594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28" name="Group 328"/>
          <p:cNvGrpSpPr/>
          <p:nvPr/>
        </p:nvGrpSpPr>
        <p:grpSpPr>
          <a:xfrm>
            <a:off x="5183137" y="3781026"/>
            <a:ext cx="2857504" cy="2882905"/>
            <a:chOff x="0" y="0"/>
            <a:chExt cx="2857503" cy="2882904"/>
          </a:xfrm>
        </p:grpSpPr>
        <p:sp>
          <p:nvSpPr>
            <p:cNvPr id="325" name="Shape 325"/>
            <p:cNvSpPr/>
            <p:nvPr/>
          </p:nvSpPr>
          <p:spPr>
            <a:xfrm flipH="1" rot="10800000">
              <a:off x="0" y="-1"/>
              <a:ext cx="2074876" cy="279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 flipH="1" rot="10800000">
              <a:off x="1425445" y="168755"/>
              <a:ext cx="1432058" cy="221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 flipH="1" rot="10800000">
              <a:off x="1054171" y="671865"/>
              <a:ext cx="1432059" cy="221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32" name="Group 332"/>
          <p:cNvGrpSpPr/>
          <p:nvPr/>
        </p:nvGrpSpPr>
        <p:grpSpPr>
          <a:xfrm>
            <a:off x="9666237" y="1977629"/>
            <a:ext cx="3352805" cy="3390905"/>
            <a:chOff x="0" y="0"/>
            <a:chExt cx="3352804" cy="3390904"/>
          </a:xfrm>
        </p:grpSpPr>
        <p:sp>
          <p:nvSpPr>
            <p:cNvPr id="329" name="Shape 329"/>
            <p:cNvSpPr/>
            <p:nvPr/>
          </p:nvSpPr>
          <p:spPr>
            <a:xfrm>
              <a:off x="-1" y="106319"/>
              <a:ext cx="2434523" cy="3284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1672522" y="591763"/>
              <a:ext cx="1680283" cy="260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236895" y="0"/>
              <a:ext cx="1680282" cy="2600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-735064" y="4454126"/>
            <a:ext cx="2857505" cy="2882905"/>
            <a:chOff x="0" y="0"/>
            <a:chExt cx="2857503" cy="2882904"/>
          </a:xfrm>
        </p:grpSpPr>
        <p:sp>
          <p:nvSpPr>
            <p:cNvPr id="333" name="Shape 333"/>
            <p:cNvSpPr/>
            <p:nvPr/>
          </p:nvSpPr>
          <p:spPr>
            <a:xfrm flipH="1" rot="10800000">
              <a:off x="0" y="-1"/>
              <a:ext cx="2074876" cy="279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 flipH="1" rot="10800000">
              <a:off x="1425445" y="168755"/>
              <a:ext cx="1432058" cy="2211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 flipH="1" rot="10800000">
              <a:off x="1054171" y="671865"/>
              <a:ext cx="1432059" cy="221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337" name="Shape 337"/>
          <p:cNvSpPr/>
          <p:nvPr>
            <p:ph type="pic" sz="quarter" idx="16"/>
          </p:nvPr>
        </p:nvSpPr>
        <p:spPr>
          <a:xfrm flipH="1">
            <a:off x="1627851" y="2421964"/>
            <a:ext cx="4306069" cy="453390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8" name="Shape 338"/>
          <p:cNvSpPr/>
          <p:nvPr>
            <p:ph type="pic" sz="quarter" idx="17"/>
          </p:nvPr>
        </p:nvSpPr>
        <p:spPr>
          <a:xfrm flipH="1">
            <a:off x="7292051" y="1913964"/>
            <a:ext cx="4306069" cy="453390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9" name="Shape 339"/>
          <p:cNvSpPr/>
          <p:nvPr>
            <p:ph type="pic" sz="quarter" idx="18"/>
          </p:nvPr>
        </p:nvSpPr>
        <p:spPr>
          <a:xfrm flipH="1">
            <a:off x="5285452" y="3093653"/>
            <a:ext cx="2667003" cy="280811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40" name="Shape 340"/>
          <p:cNvSpPr/>
          <p:nvPr>
            <p:ph type="pic" sz="quarter" idx="19"/>
          </p:nvPr>
        </p:nvSpPr>
        <p:spPr>
          <a:xfrm flipH="1">
            <a:off x="-353349" y="3817554"/>
            <a:ext cx="2667002" cy="280811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41" name="Shape 341"/>
          <p:cNvSpPr/>
          <p:nvPr>
            <p:ph type="pic" sz="quarter" idx="20"/>
          </p:nvPr>
        </p:nvSpPr>
        <p:spPr>
          <a:xfrm flipH="1">
            <a:off x="10492451" y="3271454"/>
            <a:ext cx="2667002" cy="280811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42" name="Shape 3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0" name="Shape 350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hape 352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353" name="Shape 353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354" name="Shape 354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355" name="Shape 355"/>
          <p:cNvSpPr/>
          <p:nvPr/>
        </p:nvSpPr>
        <p:spPr>
          <a:xfrm>
            <a:off x="966737" y="3054936"/>
            <a:ext cx="1987283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2332008" y="34508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1976408" y="2968229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5132337" y="30041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9" name="Shape 359"/>
          <p:cNvSpPr/>
          <p:nvPr/>
        </p:nvSpPr>
        <p:spPr>
          <a:xfrm>
            <a:off x="6497608" y="34000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6142008" y="2917429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9361437" y="30676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10726708" y="34635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10371108" y="2980929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2960635" y="49472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4325908" y="53431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3970308" y="48605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7329437" y="49599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8694708" y="53558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69" name="Shape 369"/>
          <p:cNvSpPr/>
          <p:nvPr/>
        </p:nvSpPr>
        <p:spPr>
          <a:xfrm>
            <a:off x="8339108" y="48732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0" name="Shape 370"/>
          <p:cNvSpPr/>
          <p:nvPr>
            <p:ph type="pic" sz="quarter" idx="16"/>
          </p:nvPr>
        </p:nvSpPr>
        <p:spPr>
          <a:xfrm flipH="1">
            <a:off x="1208751" y="3247464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1" name="Shape 371"/>
          <p:cNvSpPr/>
          <p:nvPr>
            <p:ph type="pic" sz="quarter" idx="17"/>
          </p:nvPr>
        </p:nvSpPr>
        <p:spPr>
          <a:xfrm flipH="1">
            <a:off x="5374352" y="3196664"/>
            <a:ext cx="2400303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2" name="Shape 372"/>
          <p:cNvSpPr/>
          <p:nvPr>
            <p:ph type="pic" sz="quarter" idx="18"/>
          </p:nvPr>
        </p:nvSpPr>
        <p:spPr>
          <a:xfrm flipH="1">
            <a:off x="9603451" y="3260166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3" name="Shape 373"/>
          <p:cNvSpPr/>
          <p:nvPr>
            <p:ph type="pic" sz="quarter" idx="19"/>
          </p:nvPr>
        </p:nvSpPr>
        <p:spPr>
          <a:xfrm flipH="1">
            <a:off x="3202651" y="5139766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4" name="Shape 374"/>
          <p:cNvSpPr/>
          <p:nvPr>
            <p:ph type="pic" sz="quarter" idx="20"/>
          </p:nvPr>
        </p:nvSpPr>
        <p:spPr>
          <a:xfrm flipH="1">
            <a:off x="7571451" y="5152466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5" name="Shape 375"/>
          <p:cNvSpPr/>
          <p:nvPr>
            <p:ph type="title"/>
          </p:nvPr>
        </p:nvSpPr>
        <p:spPr>
          <a:xfrm>
            <a:off x="1003300" y="977900"/>
            <a:ext cx="11150600" cy="12319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6" name="Shape 3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 &amp;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4" name="Shape 384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6" name="Shape 386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387" name="Shape 387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388" name="Shape 388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389" name="Shape 389"/>
          <p:cNvSpPr/>
          <p:nvPr>
            <p:ph type="body" sz="quarter" idx="16"/>
          </p:nvPr>
        </p:nvSpPr>
        <p:spPr>
          <a:xfrm>
            <a:off x="927100" y="2568713"/>
            <a:ext cx="11176000" cy="149197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928637" y="4858336"/>
            <a:ext cx="1987283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1" name="Shape 391"/>
          <p:cNvSpPr/>
          <p:nvPr/>
        </p:nvSpPr>
        <p:spPr>
          <a:xfrm>
            <a:off x="2293908" y="52542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1938308" y="4771628"/>
            <a:ext cx="1371602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5130800" y="4953000"/>
            <a:ext cx="1987283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6502400" y="5346700"/>
            <a:ext cx="1371600" cy="212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6146800" y="4864100"/>
            <a:ext cx="1371600" cy="212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9321800" y="4800600"/>
            <a:ext cx="1987283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10693400" y="5194300"/>
            <a:ext cx="1371600" cy="212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10337800" y="4711700"/>
            <a:ext cx="1371600" cy="2120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99" name="Shape 399"/>
          <p:cNvSpPr/>
          <p:nvPr>
            <p:ph type="pic" sz="quarter" idx="17"/>
          </p:nvPr>
        </p:nvSpPr>
        <p:spPr>
          <a:xfrm flipH="1">
            <a:off x="1170651" y="5050866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0" name="Shape 400"/>
          <p:cNvSpPr/>
          <p:nvPr>
            <p:ph type="pic" sz="quarter" idx="18"/>
          </p:nvPr>
        </p:nvSpPr>
        <p:spPr>
          <a:xfrm flipH="1">
            <a:off x="5372098" y="5143500"/>
            <a:ext cx="2400302" cy="25273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1" name="Shape 401"/>
          <p:cNvSpPr/>
          <p:nvPr>
            <p:ph type="pic" sz="quarter" idx="19"/>
          </p:nvPr>
        </p:nvSpPr>
        <p:spPr>
          <a:xfrm flipH="1">
            <a:off x="9563099" y="4991100"/>
            <a:ext cx="2400303" cy="252730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2" name="Shape 402"/>
          <p:cNvSpPr/>
          <p:nvPr>
            <p:ph type="title"/>
          </p:nvPr>
        </p:nvSpPr>
        <p:spPr>
          <a:xfrm>
            <a:off x="927100" y="965200"/>
            <a:ext cx="11150600" cy="1270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3" name="Shape 4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Text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1" name="Shape 411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3" name="Shape 413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14" name="Shape 414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15" name="Shape 415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pSp>
        <p:nvGrpSpPr>
          <p:cNvPr id="419" name="Group 419"/>
          <p:cNvGrpSpPr/>
          <p:nvPr/>
        </p:nvGrpSpPr>
        <p:grpSpPr>
          <a:xfrm>
            <a:off x="4179834" y="2460226"/>
            <a:ext cx="4635509" cy="4686307"/>
            <a:chOff x="0" y="-1"/>
            <a:chExt cx="4635507" cy="4686305"/>
          </a:xfrm>
        </p:grpSpPr>
        <p:sp>
          <p:nvSpPr>
            <p:cNvPr id="416" name="Shape 416"/>
            <p:cNvSpPr/>
            <p:nvPr/>
          </p:nvSpPr>
          <p:spPr>
            <a:xfrm>
              <a:off x="-1" y="146935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312390" y="817830"/>
              <a:ext cx="2323117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710101" y="-2"/>
              <a:ext cx="2323116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20" name="Shape 420"/>
          <p:cNvSpPr/>
          <p:nvPr/>
        </p:nvSpPr>
        <p:spPr>
          <a:xfrm>
            <a:off x="8058198" y="3784600"/>
            <a:ext cx="4273502" cy="101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975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1" name="Shape 421"/>
          <p:cNvSpPr/>
          <p:nvPr/>
        </p:nvSpPr>
        <p:spPr>
          <a:xfrm flipH="1">
            <a:off x="927100" y="3263900"/>
            <a:ext cx="4635502" cy="101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6361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22" name="Shape 422"/>
          <p:cNvSpPr/>
          <p:nvPr>
            <p:ph type="body" sz="quarter" idx="16"/>
          </p:nvPr>
        </p:nvSpPr>
        <p:spPr>
          <a:xfrm>
            <a:off x="927100" y="2733699"/>
            <a:ext cx="3276600" cy="374603"/>
          </a:xfrm>
          <a:prstGeom prst="rect">
            <a:avLst/>
          </a:prstGeom>
          <a:solidFill>
            <a:srgbClr val="1FAEAC"/>
          </a:solidFill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23" name="Shape 423"/>
          <p:cNvSpPr/>
          <p:nvPr>
            <p:ph type="body" sz="quarter" idx="17"/>
          </p:nvPr>
        </p:nvSpPr>
        <p:spPr>
          <a:xfrm>
            <a:off x="9067800" y="3241699"/>
            <a:ext cx="3276600" cy="374603"/>
          </a:xfrm>
          <a:prstGeom prst="rect">
            <a:avLst/>
          </a:prstGeom>
          <a:solidFill>
            <a:srgbClr val="1FAEAC"/>
          </a:solidFill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24" name="Shape 424"/>
          <p:cNvSpPr/>
          <p:nvPr>
            <p:ph type="body" sz="quarter" idx="18"/>
          </p:nvPr>
        </p:nvSpPr>
        <p:spPr>
          <a:xfrm>
            <a:off x="927100" y="3584714"/>
            <a:ext cx="2730500" cy="344777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9"/>
          </p:nvPr>
        </p:nvSpPr>
        <p:spPr>
          <a:xfrm>
            <a:off x="9347200" y="4118114"/>
            <a:ext cx="3009900" cy="316837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pic" sz="quarter" idx="20"/>
          </p:nvPr>
        </p:nvSpPr>
        <p:spPr>
          <a:xfrm flipH="1">
            <a:off x="4421852" y="2739464"/>
            <a:ext cx="4306069" cy="453390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27" name="Shape 427"/>
          <p:cNvSpPr/>
          <p:nvPr>
            <p:ph type="title"/>
          </p:nvPr>
        </p:nvSpPr>
        <p:spPr>
          <a:xfrm>
            <a:off x="927100" y="965200"/>
            <a:ext cx="11150600" cy="1270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6" name="Shape 436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7" name="Shape 437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Shape 438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39" name="Shape 439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40" name="Shape 440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pSp>
        <p:nvGrpSpPr>
          <p:cNvPr id="444" name="Group 444"/>
          <p:cNvGrpSpPr/>
          <p:nvPr/>
        </p:nvGrpSpPr>
        <p:grpSpPr>
          <a:xfrm>
            <a:off x="7456435" y="1952226"/>
            <a:ext cx="4635509" cy="4686307"/>
            <a:chOff x="0" y="-1"/>
            <a:chExt cx="4635507" cy="4686305"/>
          </a:xfrm>
        </p:grpSpPr>
        <p:sp>
          <p:nvSpPr>
            <p:cNvPr id="441" name="Shape 441"/>
            <p:cNvSpPr/>
            <p:nvPr/>
          </p:nvSpPr>
          <p:spPr>
            <a:xfrm>
              <a:off x="-1" y="146935"/>
              <a:ext cx="3365911" cy="4539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2312390" y="817830"/>
              <a:ext cx="2323117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710101" y="-2"/>
              <a:ext cx="2323116" cy="3594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graphicFrame>
        <p:nvGraphicFramePr>
          <p:cNvPr id="445" name="Chart 445"/>
          <p:cNvGraphicFramePr/>
          <p:nvPr/>
        </p:nvGraphicFramePr>
        <p:xfrm>
          <a:off x="927098" y="3391915"/>
          <a:ext cx="5956303" cy="384151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446" name="Shape 446"/>
          <p:cNvSpPr/>
          <p:nvPr>
            <p:ph type="pic" sz="quarter" idx="16"/>
          </p:nvPr>
        </p:nvSpPr>
        <p:spPr>
          <a:xfrm flipH="1">
            <a:off x="7698451" y="2231464"/>
            <a:ext cx="4306069" cy="4533905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47" name="Shape 447"/>
          <p:cNvSpPr/>
          <p:nvPr>
            <p:ph type="title"/>
          </p:nvPr>
        </p:nvSpPr>
        <p:spPr>
          <a:xfrm>
            <a:off x="927100" y="2108200"/>
            <a:ext cx="5956300" cy="10668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800"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6" name="Shape 456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57" name="Shape 457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8" name="Shape 458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59" name="Shape 459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60" name="Shape 460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aphicFrame>
        <p:nvGraphicFramePr>
          <p:cNvPr id="461" name="Chart 461"/>
          <p:cNvGraphicFramePr/>
          <p:nvPr/>
        </p:nvGraphicFramePr>
        <p:xfrm>
          <a:off x="861566" y="3366515"/>
          <a:ext cx="6225034" cy="405205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pSp>
        <p:nvGrpSpPr>
          <p:cNvPr id="466" name="Group 466"/>
          <p:cNvGrpSpPr/>
          <p:nvPr/>
        </p:nvGrpSpPr>
        <p:grpSpPr>
          <a:xfrm>
            <a:off x="7683498" y="3213098"/>
            <a:ext cx="4406908" cy="4406908"/>
            <a:chOff x="-1" y="-1"/>
            <a:chExt cx="4406907" cy="4406907"/>
          </a:xfrm>
        </p:grpSpPr>
        <p:sp>
          <p:nvSpPr>
            <p:cNvPr id="462" name="Shape 462"/>
            <p:cNvSpPr/>
            <p:nvPr/>
          </p:nvSpPr>
          <p:spPr>
            <a:xfrm>
              <a:off x="2288200" y="-2"/>
              <a:ext cx="2118707" cy="2118706"/>
            </a:xfrm>
            <a:prstGeom prst="rect">
              <a:avLst/>
            </a:prstGeom>
            <a:solidFill>
              <a:srgbClr val="1FAEA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2288200" y="2288200"/>
              <a:ext cx="2118707" cy="2118707"/>
            </a:xfrm>
            <a:prstGeom prst="rect">
              <a:avLst/>
            </a:prstGeom>
            <a:solidFill>
              <a:srgbClr val="8283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-2" y="-2"/>
              <a:ext cx="2118706" cy="2118706"/>
            </a:xfrm>
            <a:prstGeom prst="rect">
              <a:avLst/>
            </a:prstGeom>
            <a:solidFill>
              <a:srgbClr val="BE629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-2" y="2288200"/>
              <a:ext cx="2118706" cy="2118707"/>
            </a:xfrm>
            <a:prstGeom prst="rect">
              <a:avLst/>
            </a:prstGeom>
            <a:solidFill>
              <a:srgbClr val="5C7BC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467" name="Shape 467"/>
          <p:cNvSpPr/>
          <p:nvPr>
            <p:ph type="body" sz="quarter" idx="16"/>
          </p:nvPr>
        </p:nvSpPr>
        <p:spPr>
          <a:xfrm>
            <a:off x="7852688" y="3528669"/>
            <a:ext cx="179070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68" name="Shape 468"/>
          <p:cNvSpPr/>
          <p:nvPr>
            <p:ph type="body" sz="quarter" idx="17"/>
          </p:nvPr>
        </p:nvSpPr>
        <p:spPr>
          <a:xfrm>
            <a:off x="7899400" y="4038600"/>
            <a:ext cx="1701800" cy="1016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9" name="Shape 469"/>
          <p:cNvSpPr/>
          <p:nvPr>
            <p:ph type="body" sz="quarter" idx="18"/>
          </p:nvPr>
        </p:nvSpPr>
        <p:spPr>
          <a:xfrm>
            <a:off x="10151388" y="3528669"/>
            <a:ext cx="179070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70" name="Shape 470"/>
          <p:cNvSpPr/>
          <p:nvPr>
            <p:ph type="body" sz="quarter" idx="19"/>
          </p:nvPr>
        </p:nvSpPr>
        <p:spPr>
          <a:xfrm>
            <a:off x="10198100" y="4038600"/>
            <a:ext cx="1701800" cy="1016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20"/>
          </p:nvPr>
        </p:nvSpPr>
        <p:spPr>
          <a:xfrm>
            <a:off x="7852688" y="5852769"/>
            <a:ext cx="179070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72" name="Shape 472"/>
          <p:cNvSpPr/>
          <p:nvPr>
            <p:ph type="body" sz="quarter" idx="21"/>
          </p:nvPr>
        </p:nvSpPr>
        <p:spPr>
          <a:xfrm>
            <a:off x="7899400" y="6362700"/>
            <a:ext cx="1701800" cy="1016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3" name="Shape 473"/>
          <p:cNvSpPr/>
          <p:nvPr>
            <p:ph type="body" sz="quarter" idx="22"/>
          </p:nvPr>
        </p:nvSpPr>
        <p:spPr>
          <a:xfrm>
            <a:off x="10151388" y="5878169"/>
            <a:ext cx="179070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74" name="Shape 474"/>
          <p:cNvSpPr/>
          <p:nvPr>
            <p:ph type="body" sz="quarter" idx="23"/>
          </p:nvPr>
        </p:nvSpPr>
        <p:spPr>
          <a:xfrm>
            <a:off x="10198100" y="6388100"/>
            <a:ext cx="1701800" cy="1016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title"/>
          </p:nvPr>
        </p:nvSpPr>
        <p:spPr>
          <a:xfrm>
            <a:off x="927100" y="1485900"/>
            <a:ext cx="11150600" cy="1320800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solidFill>
              <a:srgbClr val="EBEBEB"/>
            </a:solidFill>
          </a:ln>
        </p:spPr>
        <p:txBody>
          <a:bodyPr>
            <a:normAutofit fontScale="100000" lnSpcReduction="0"/>
          </a:bodyPr>
          <a:lstStyle>
            <a:lvl1pPr algn="l">
              <a:defRPr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6" name="Shape 4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>
            <a:off x="5868936" y="856803"/>
            <a:ext cx="1270006" cy="1447806"/>
            <a:chOff x="-1" y="0"/>
            <a:chExt cx="1270005" cy="1447804"/>
          </a:xfrm>
        </p:grpSpPr>
        <p:sp>
          <p:nvSpPr>
            <p:cNvPr id="23" name="Shape 23"/>
            <p:cNvSpPr/>
            <p:nvPr/>
          </p:nvSpPr>
          <p:spPr>
            <a:xfrm>
              <a:off x="-2" y="114314"/>
              <a:ext cx="983808" cy="133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39" y="0"/>
                  </a:moveTo>
                  <a:lnTo>
                    <a:pt x="0" y="13912"/>
                  </a:lnTo>
                  <a:lnTo>
                    <a:pt x="7838" y="21600"/>
                  </a:lnTo>
                  <a:lnTo>
                    <a:pt x="21600" y="12360"/>
                  </a:lnTo>
                  <a:lnTo>
                    <a:pt x="12739" y="0"/>
                  </a:lnTo>
                  <a:close/>
                </a:path>
              </a:pathLst>
            </a:custGeom>
            <a:solidFill>
              <a:srgbClr val="29CFBE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" name="Shape 24"/>
            <p:cNvSpPr/>
            <p:nvPr/>
          </p:nvSpPr>
          <p:spPr>
            <a:xfrm>
              <a:off x="204341" y="0"/>
              <a:ext cx="932870" cy="1443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26" y="0"/>
                  </a:moveTo>
                  <a:lnTo>
                    <a:pt x="0" y="15097"/>
                  </a:lnTo>
                  <a:lnTo>
                    <a:pt x="8290" y="21600"/>
                  </a:lnTo>
                  <a:lnTo>
                    <a:pt x="21600" y="18105"/>
                  </a:lnTo>
                  <a:lnTo>
                    <a:pt x="9926" y="0"/>
                  </a:lnTo>
                  <a:close/>
                </a:path>
              </a:pathLst>
            </a:custGeom>
            <a:solidFill>
              <a:srgbClr val="5E62C5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 flipH="1">
              <a:off x="339858" y="249465"/>
              <a:ext cx="930147" cy="113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228" y="0"/>
                  </a:moveTo>
                  <a:lnTo>
                    <a:pt x="0" y="12569"/>
                  </a:lnTo>
                  <a:lnTo>
                    <a:pt x="8290" y="21600"/>
                  </a:lnTo>
                  <a:lnTo>
                    <a:pt x="21600" y="16747"/>
                  </a:lnTo>
                  <a:lnTo>
                    <a:pt x="12228" y="0"/>
                  </a:lnTo>
                  <a:close/>
                </a:path>
              </a:pathLst>
            </a:custGeom>
            <a:solidFill>
              <a:srgbClr val="E26EAD">
                <a:alpha val="77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7" name="Shape 27"/>
          <p:cNvSpPr/>
          <p:nvPr>
            <p:ph type="body" sz="quarter" idx="1"/>
          </p:nvPr>
        </p:nvSpPr>
        <p:spPr>
          <a:xfrm>
            <a:off x="3486151" y="2500988"/>
            <a:ext cx="6033926" cy="10686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64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  <a:lvl2pPr marL="2109535" indent="-1347535" algn="ctr">
              <a:spcBef>
                <a:spcPts val="0"/>
              </a:spcBef>
              <a:buFontTx/>
              <a:buChar char="•"/>
              <a:defRPr sz="6400">
                <a:latin typeface="Helvetica Neue Thin"/>
                <a:ea typeface="Helvetica Neue Thin"/>
                <a:cs typeface="Helvetica Neue Thin"/>
                <a:sym typeface="Helvetica Neue Thin"/>
              </a:defRPr>
            </a:lvl2pPr>
            <a:lvl3pPr marL="2554035" indent="-1347535" algn="ctr">
              <a:spcBef>
                <a:spcPts val="0"/>
              </a:spcBef>
              <a:buFontTx/>
              <a:buChar char="•"/>
              <a:defRPr sz="6400">
                <a:latin typeface="Helvetica Neue Thin"/>
                <a:ea typeface="Helvetica Neue Thin"/>
                <a:cs typeface="Helvetica Neue Thin"/>
                <a:sym typeface="Helvetica Neue Thin"/>
              </a:defRPr>
            </a:lvl3pPr>
            <a:lvl4pPr marL="2998535" indent="-1347535" algn="ctr">
              <a:spcBef>
                <a:spcPts val="0"/>
              </a:spcBef>
              <a:buFontTx/>
              <a:buChar char="•"/>
              <a:defRPr sz="6400">
                <a:latin typeface="Helvetica Neue Thin"/>
                <a:ea typeface="Helvetica Neue Thin"/>
                <a:cs typeface="Helvetica Neue Thin"/>
                <a:sym typeface="Helvetica Neue Thin"/>
              </a:defRPr>
            </a:lvl4pPr>
            <a:lvl5pPr marL="3443035" indent="-1347535" algn="ctr">
              <a:spcBef>
                <a:spcPts val="0"/>
              </a:spcBef>
              <a:buFontTx/>
              <a:buChar char="•"/>
              <a:defRPr sz="6400">
                <a:latin typeface="Helvetica Neue Thin"/>
                <a:ea typeface="Helvetica Neue Thin"/>
                <a:cs typeface="Helvetica Neue Thin"/>
                <a:sym typeface="Helvetica Neue Thi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/>
          <p:nvPr/>
        </p:nvSpPr>
        <p:spPr>
          <a:xfrm>
            <a:off x="914400" y="4406900"/>
            <a:ext cx="1270000" cy="1270000"/>
          </a:xfrm>
          <a:prstGeom prst="rect">
            <a:avLst/>
          </a:prstGeom>
          <a:solidFill>
            <a:srgbClr val="1FAE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9" name="Shape 29"/>
          <p:cNvSpPr/>
          <p:nvPr>
            <p:ph type="body" sz="quarter" idx="13"/>
          </p:nvPr>
        </p:nvSpPr>
        <p:spPr>
          <a:xfrm>
            <a:off x="1036372" y="4445000"/>
            <a:ext cx="1103682" cy="1193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" name="Shape 30"/>
          <p:cNvSpPr/>
          <p:nvPr>
            <p:ph type="body" sz="quarter" idx="14"/>
          </p:nvPr>
        </p:nvSpPr>
        <p:spPr>
          <a:xfrm>
            <a:off x="2404386" y="4404969"/>
            <a:ext cx="3570127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31" name="Shape 31"/>
          <p:cNvSpPr/>
          <p:nvPr>
            <p:ph type="body" sz="quarter" idx="15"/>
          </p:nvPr>
        </p:nvSpPr>
        <p:spPr>
          <a:xfrm>
            <a:off x="2413000" y="4826000"/>
            <a:ext cx="3568700" cy="787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hape 32"/>
          <p:cNvSpPr/>
          <p:nvPr/>
        </p:nvSpPr>
        <p:spPr>
          <a:xfrm>
            <a:off x="914400" y="6007100"/>
            <a:ext cx="1270000" cy="1270000"/>
          </a:xfrm>
          <a:prstGeom prst="rect">
            <a:avLst/>
          </a:prstGeom>
          <a:solidFill>
            <a:srgbClr val="8283C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3" name="Shape 33"/>
          <p:cNvSpPr/>
          <p:nvPr>
            <p:ph type="body" sz="quarter" idx="16"/>
          </p:nvPr>
        </p:nvSpPr>
        <p:spPr>
          <a:xfrm>
            <a:off x="1023672" y="6045200"/>
            <a:ext cx="1103682" cy="1193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" name="Shape 34"/>
          <p:cNvSpPr/>
          <p:nvPr/>
        </p:nvSpPr>
        <p:spPr>
          <a:xfrm>
            <a:off x="7010400" y="4406900"/>
            <a:ext cx="1270000" cy="1270000"/>
          </a:xfrm>
          <a:prstGeom prst="rect">
            <a:avLst/>
          </a:prstGeom>
          <a:solidFill>
            <a:srgbClr val="BE62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5" name="Shape 35"/>
          <p:cNvSpPr/>
          <p:nvPr>
            <p:ph type="body" sz="quarter" idx="17"/>
          </p:nvPr>
        </p:nvSpPr>
        <p:spPr>
          <a:xfrm>
            <a:off x="7132370" y="4445000"/>
            <a:ext cx="1103683" cy="1193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" name="Shape 36"/>
          <p:cNvSpPr/>
          <p:nvPr/>
        </p:nvSpPr>
        <p:spPr>
          <a:xfrm>
            <a:off x="7023100" y="5918200"/>
            <a:ext cx="1270000" cy="1270000"/>
          </a:xfrm>
          <a:prstGeom prst="rect">
            <a:avLst/>
          </a:prstGeom>
          <a:solidFill>
            <a:srgbClr val="5C7B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7" name="Shape 37"/>
          <p:cNvSpPr/>
          <p:nvPr>
            <p:ph type="body" sz="quarter" idx="18"/>
          </p:nvPr>
        </p:nvSpPr>
        <p:spPr>
          <a:xfrm>
            <a:off x="7145070" y="5956300"/>
            <a:ext cx="1103683" cy="1193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9"/>
          </p:nvPr>
        </p:nvSpPr>
        <p:spPr>
          <a:xfrm>
            <a:off x="2417086" y="6030569"/>
            <a:ext cx="3570127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39" name="Shape 39"/>
          <p:cNvSpPr/>
          <p:nvPr>
            <p:ph type="body" sz="quarter" idx="20"/>
          </p:nvPr>
        </p:nvSpPr>
        <p:spPr>
          <a:xfrm>
            <a:off x="2425700" y="6451600"/>
            <a:ext cx="3568700" cy="787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hape 40"/>
          <p:cNvSpPr/>
          <p:nvPr>
            <p:ph type="body" sz="quarter" idx="21"/>
          </p:nvPr>
        </p:nvSpPr>
        <p:spPr>
          <a:xfrm>
            <a:off x="8513088" y="4430369"/>
            <a:ext cx="3570125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1" name="Shape 41"/>
          <p:cNvSpPr/>
          <p:nvPr>
            <p:ph type="body" sz="quarter" idx="22"/>
          </p:nvPr>
        </p:nvSpPr>
        <p:spPr>
          <a:xfrm>
            <a:off x="8521700" y="4851400"/>
            <a:ext cx="3568700" cy="787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23"/>
          </p:nvPr>
        </p:nvSpPr>
        <p:spPr>
          <a:xfrm>
            <a:off x="8525788" y="5941669"/>
            <a:ext cx="3570125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3" name="Shape 43"/>
          <p:cNvSpPr/>
          <p:nvPr>
            <p:ph type="body" sz="quarter" idx="24"/>
          </p:nvPr>
        </p:nvSpPr>
        <p:spPr>
          <a:xfrm>
            <a:off x="8534400" y="6362700"/>
            <a:ext cx="3568700" cy="787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308416" y="9258300"/>
            <a:ext cx="292101" cy="3048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60606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4" name="Shape 484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85" name="Shape 485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6" name="Shape 486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87" name="Shape 487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488" name="Shape 488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graphicFrame>
        <p:nvGraphicFramePr>
          <p:cNvPr id="489" name="Table 489"/>
          <p:cNvGraphicFramePr/>
          <p:nvPr/>
        </p:nvGraphicFramePr>
        <p:xfrm>
          <a:off x="888999" y="3505200"/>
          <a:ext cx="11239501" cy="37719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1" bandCol="0" bandRow="0" rtl="0">
                <a:tableStyleId>{4C3C2611-4C71-4FC5-86AE-919BDF0F9419}</a:tableStyleId>
              </a:tblPr>
              <a:tblGrid>
                <a:gridCol w="1873250"/>
                <a:gridCol w="1873250"/>
                <a:gridCol w="1873250"/>
                <a:gridCol w="1873250"/>
                <a:gridCol w="1873250"/>
                <a:gridCol w="1873250"/>
              </a:tblGrid>
              <a:tr h="754380"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C0609F"/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sz="24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12700">
                      <a:solidFill>
                        <a:srgbClr val="EBEBEB"/>
                      </a:solidFill>
                      <a:miter lim="400000"/>
                    </a:lnT>
                    <a:lnB w="50800">
                      <a:solidFill>
                        <a:srgbClr val="EBEBEB"/>
                      </a:solidFill>
                      <a:miter lim="400000"/>
                    </a:lnB>
                    <a:noFill/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647700" algn="l"/>
                        </a:tabLst>
                        <a:defRPr b="0" sz="28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40000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</a:defRPr>
                      </a:pPr>
                    </a:p>
                  </a:txBody>
                  <a:tcPr marL="63500" marR="63500" marT="63500" marB="63500" anchor="ctr" anchorCtr="0" horzOverflow="overflow">
                    <a:lnL w="12700">
                      <a:solidFill>
                        <a:srgbClr val="EBEBEB"/>
                      </a:solidFill>
                      <a:miter lim="400000"/>
                    </a:lnL>
                    <a:lnR w="12700">
                      <a:solidFill>
                        <a:srgbClr val="EBEBEB"/>
                      </a:solidFill>
                      <a:miter lim="400000"/>
                    </a:lnR>
                    <a:lnT w="50800">
                      <a:solidFill>
                        <a:srgbClr val="EBEBEB"/>
                      </a:solidFill>
                      <a:miter lim="400000"/>
                    </a:lnT>
                    <a:lnB w="12700">
                      <a:solidFill>
                        <a:srgbClr val="EBEBEB"/>
                      </a:solidFill>
                      <a:miter lim="400000"/>
                    </a:lnB>
                    <a:solidFill>
                      <a:srgbClr val="FFFFFF">
                        <a:alpha val="1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90" name="Shape 490"/>
          <p:cNvSpPr/>
          <p:nvPr>
            <p:ph type="title"/>
          </p:nvPr>
        </p:nvSpPr>
        <p:spPr>
          <a:xfrm>
            <a:off x="876300" y="1485900"/>
            <a:ext cx="11226800" cy="1143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1" name="Shape 491"/>
          <p:cNvSpPr/>
          <p:nvPr>
            <p:ph type="body" sz="quarter" idx="16"/>
          </p:nvPr>
        </p:nvSpPr>
        <p:spPr>
          <a:xfrm>
            <a:off x="876300" y="2616200"/>
            <a:ext cx="11226800" cy="457200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492" name="Shape 4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575200"/>
            <a:ext cx="7696200" cy="374602"/>
          </a:xfrm>
          <a:prstGeom prst="rect">
            <a:avLst/>
          </a:prstGeom>
          <a:solidFill>
            <a:srgbClr val="1FAEAC"/>
          </a:solidFill>
        </p:spPr>
        <p:txBody>
          <a:bodyPr/>
          <a:lstStyle>
            <a:lvl1pPr marL="0" indent="0" algn="just">
              <a:lnSpc>
                <a:spcPts val="35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40994" indent="-378994" algn="just">
              <a:lnSpc>
                <a:spcPts val="3500"/>
              </a:lnSpc>
              <a:spcBef>
                <a:spcPts val="0"/>
              </a:spcBef>
              <a:buFontTx/>
              <a:buChar char="•"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85494" indent="-378994" algn="just">
              <a:lnSpc>
                <a:spcPts val="3500"/>
              </a:lnSpc>
              <a:spcBef>
                <a:spcPts val="0"/>
              </a:spcBef>
              <a:buFontTx/>
              <a:buChar char="•"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029993" indent="-378993" algn="just">
              <a:lnSpc>
                <a:spcPts val="3500"/>
              </a:lnSpc>
              <a:spcBef>
                <a:spcPts val="0"/>
              </a:spcBef>
              <a:buFontTx/>
              <a:buChar char="•"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74493" indent="-378993" algn="just">
              <a:lnSpc>
                <a:spcPts val="3500"/>
              </a:lnSpc>
              <a:spcBef>
                <a:spcPts val="0"/>
              </a:spcBef>
              <a:buFontTx/>
              <a:buChar char="•"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927100" y="3581400"/>
            <a:ext cx="6426200" cy="901700"/>
          </a:xfrm>
          <a:prstGeom prst="rect">
            <a:avLst/>
          </a:prstGeom>
          <a:solidFill>
            <a:srgbClr val="BE629F"/>
          </a:solidFill>
        </p:spPr>
        <p:txBody>
          <a:bodyPr>
            <a:normAutofit fontScale="100000" lnSpcReduction="0"/>
          </a:bodyPr>
          <a:lstStyle>
            <a:lvl1pPr algn="l">
              <a:defRPr sz="6400"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xfrm>
            <a:off x="12181416" y="9245600"/>
            <a:ext cx="292101" cy="3048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60606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ile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952498" y="2959100"/>
            <a:ext cx="11061702" cy="3848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99" y="11"/>
                </a:lnTo>
                <a:lnTo>
                  <a:pt x="21600" y="10825"/>
                </a:lnTo>
                <a:lnTo>
                  <a:pt x="0" y="10836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EBEBEB"/>
            </a:solidFill>
            <a:miter lim="400000"/>
            <a:headEnd type="diamond"/>
            <a:tailEnd type="diamond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1" name="Shape 61"/>
          <p:cNvSpPr/>
          <p:nvPr/>
        </p:nvSpPr>
        <p:spPr>
          <a:xfrm>
            <a:off x="1435100" y="2603500"/>
            <a:ext cx="673100" cy="673100"/>
          </a:xfrm>
          <a:prstGeom prst="rect">
            <a:avLst/>
          </a:prstGeom>
          <a:solidFill>
            <a:srgbClr val="02AE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1486916" y="2609850"/>
            <a:ext cx="608994" cy="6477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b="1" spc="-107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519989" indent="-757989" algn="ctr">
              <a:spcBef>
                <a:spcPts val="0"/>
              </a:spcBef>
              <a:buFontTx/>
              <a:buChar char="•"/>
              <a:defRPr b="1" spc="-107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964489" indent="-757989" algn="ctr">
              <a:spcBef>
                <a:spcPts val="0"/>
              </a:spcBef>
              <a:buFontTx/>
              <a:buChar char="•"/>
              <a:defRPr b="1" spc="-107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408989" indent="-757989" algn="ctr">
              <a:spcBef>
                <a:spcPts val="0"/>
              </a:spcBef>
              <a:buFontTx/>
              <a:buChar char="•"/>
              <a:defRPr b="1" spc="-107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853489" indent="-757989" algn="ctr">
              <a:spcBef>
                <a:spcPts val="0"/>
              </a:spcBef>
              <a:buFontTx/>
              <a:buChar char="•"/>
              <a:defRPr b="1" spc="-107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" name="Shape 64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" name="Shape 65"/>
          <p:cNvSpPr/>
          <p:nvPr>
            <p:ph type="body" sz="quarter" idx="13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66" name="Shape 66"/>
          <p:cNvSpPr/>
          <p:nvPr>
            <p:ph type="body" sz="quarter" idx="14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67" name="Shape 67"/>
          <p:cNvSpPr/>
          <p:nvPr>
            <p:ph type="body" sz="quarter" idx="15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68" name="Shape 68"/>
          <p:cNvSpPr/>
          <p:nvPr>
            <p:ph type="body" sz="quarter" idx="16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69" name="Shape 69"/>
          <p:cNvSpPr/>
          <p:nvPr/>
        </p:nvSpPr>
        <p:spPr>
          <a:xfrm>
            <a:off x="25146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30353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35560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40767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45974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5118100" y="2616200"/>
            <a:ext cx="673100" cy="673100"/>
          </a:xfrm>
          <a:prstGeom prst="rect">
            <a:avLst/>
          </a:prstGeom>
          <a:solidFill>
            <a:srgbClr val="BE62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5" name="Shape 75"/>
          <p:cNvSpPr/>
          <p:nvPr>
            <p:ph type="body" sz="quarter" idx="17"/>
          </p:nvPr>
        </p:nvSpPr>
        <p:spPr>
          <a:xfrm>
            <a:off x="5169915" y="26225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76" name="Shape 76"/>
          <p:cNvSpPr/>
          <p:nvPr/>
        </p:nvSpPr>
        <p:spPr>
          <a:xfrm>
            <a:off x="62103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7" name="Shape 77"/>
          <p:cNvSpPr/>
          <p:nvPr/>
        </p:nvSpPr>
        <p:spPr>
          <a:xfrm>
            <a:off x="67310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72517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79" name="Shape 79"/>
          <p:cNvSpPr/>
          <p:nvPr/>
        </p:nvSpPr>
        <p:spPr>
          <a:xfrm>
            <a:off x="7772400" y="2603500"/>
            <a:ext cx="673100" cy="673100"/>
          </a:xfrm>
          <a:prstGeom prst="rect">
            <a:avLst/>
          </a:prstGeom>
          <a:solidFill>
            <a:srgbClr val="8180D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0" name="Shape 80"/>
          <p:cNvSpPr/>
          <p:nvPr>
            <p:ph type="body" sz="quarter" idx="18"/>
          </p:nvPr>
        </p:nvSpPr>
        <p:spPr>
          <a:xfrm>
            <a:off x="7824216" y="26098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81" name="Shape 81"/>
          <p:cNvSpPr/>
          <p:nvPr/>
        </p:nvSpPr>
        <p:spPr>
          <a:xfrm>
            <a:off x="88646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2" name="Shape 82"/>
          <p:cNvSpPr/>
          <p:nvPr/>
        </p:nvSpPr>
        <p:spPr>
          <a:xfrm>
            <a:off x="93853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99060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4" name="Shape 84"/>
          <p:cNvSpPr/>
          <p:nvPr/>
        </p:nvSpPr>
        <p:spPr>
          <a:xfrm>
            <a:off x="104267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109474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6" name="Shape 86"/>
          <p:cNvSpPr/>
          <p:nvPr/>
        </p:nvSpPr>
        <p:spPr>
          <a:xfrm>
            <a:off x="11468100" y="29083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13970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19177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24384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29591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1" name="Shape 91"/>
          <p:cNvSpPr/>
          <p:nvPr/>
        </p:nvSpPr>
        <p:spPr>
          <a:xfrm>
            <a:off x="3479800" y="4546600"/>
            <a:ext cx="673100" cy="673100"/>
          </a:xfrm>
          <a:prstGeom prst="rect">
            <a:avLst/>
          </a:prstGeom>
          <a:solidFill>
            <a:srgbClr val="5B79C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2" name="Shape 92"/>
          <p:cNvSpPr/>
          <p:nvPr>
            <p:ph type="body" sz="quarter" idx="19"/>
          </p:nvPr>
        </p:nvSpPr>
        <p:spPr>
          <a:xfrm>
            <a:off x="3531615" y="45529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93" name="Shape 93"/>
          <p:cNvSpPr/>
          <p:nvPr/>
        </p:nvSpPr>
        <p:spPr>
          <a:xfrm>
            <a:off x="45720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50927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5" name="Shape 95"/>
          <p:cNvSpPr/>
          <p:nvPr/>
        </p:nvSpPr>
        <p:spPr>
          <a:xfrm>
            <a:off x="56134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61341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7" name="Shape 97"/>
          <p:cNvSpPr/>
          <p:nvPr/>
        </p:nvSpPr>
        <p:spPr>
          <a:xfrm>
            <a:off x="66548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8" name="Shape 98"/>
          <p:cNvSpPr/>
          <p:nvPr/>
        </p:nvSpPr>
        <p:spPr>
          <a:xfrm>
            <a:off x="71755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76962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82169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87376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9258300" y="4546600"/>
            <a:ext cx="673100" cy="673100"/>
          </a:xfrm>
          <a:prstGeom prst="rect">
            <a:avLst/>
          </a:prstGeom>
          <a:solidFill>
            <a:srgbClr val="02AE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3" name="Shape 103"/>
          <p:cNvSpPr/>
          <p:nvPr>
            <p:ph type="body" sz="quarter" idx="20"/>
          </p:nvPr>
        </p:nvSpPr>
        <p:spPr>
          <a:xfrm>
            <a:off x="9310116" y="45529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104" name="Shape 104"/>
          <p:cNvSpPr/>
          <p:nvPr/>
        </p:nvSpPr>
        <p:spPr>
          <a:xfrm>
            <a:off x="103378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108585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11379200" y="48387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2692400" y="1612900"/>
            <a:ext cx="1879600" cy="111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927"/>
                </a:lnTo>
                <a:lnTo>
                  <a:pt x="2978" y="18927"/>
                </a:lnTo>
                <a:lnTo>
                  <a:pt x="4438" y="21600"/>
                </a:lnTo>
                <a:lnTo>
                  <a:pt x="5897" y="18927"/>
                </a:lnTo>
                <a:lnTo>
                  <a:pt x="21600" y="1892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25400">
            <a:solidFill>
              <a:srgbClr val="EBEBEB"/>
            </a:solidFill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EBEBEB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8" name="Shape 108"/>
          <p:cNvSpPr/>
          <p:nvPr>
            <p:ph type="body" sz="quarter" idx="21"/>
          </p:nvPr>
        </p:nvSpPr>
        <p:spPr>
          <a:xfrm>
            <a:off x="2806700" y="1708150"/>
            <a:ext cx="1638300" cy="749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" name="Shape 109"/>
          <p:cNvSpPr/>
          <p:nvPr/>
        </p:nvSpPr>
        <p:spPr>
          <a:xfrm>
            <a:off x="1435100" y="6451600"/>
            <a:ext cx="673100" cy="673100"/>
          </a:xfrm>
          <a:prstGeom prst="rect">
            <a:avLst/>
          </a:prstGeom>
          <a:solidFill>
            <a:srgbClr val="02AEA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0" name="Shape 110"/>
          <p:cNvSpPr/>
          <p:nvPr>
            <p:ph type="body" sz="quarter" idx="22"/>
          </p:nvPr>
        </p:nvSpPr>
        <p:spPr>
          <a:xfrm>
            <a:off x="1486916" y="64579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111" name="Shape 111"/>
          <p:cNvSpPr/>
          <p:nvPr/>
        </p:nvSpPr>
        <p:spPr>
          <a:xfrm>
            <a:off x="25146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30353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35560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4" name="Shape 114"/>
          <p:cNvSpPr/>
          <p:nvPr/>
        </p:nvSpPr>
        <p:spPr>
          <a:xfrm>
            <a:off x="40767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45974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5118100" y="6464300"/>
            <a:ext cx="673100" cy="673100"/>
          </a:xfrm>
          <a:prstGeom prst="rect">
            <a:avLst/>
          </a:prstGeom>
          <a:solidFill>
            <a:srgbClr val="817ED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7" name="Shape 117"/>
          <p:cNvSpPr/>
          <p:nvPr>
            <p:ph type="body" sz="quarter" idx="23"/>
          </p:nvPr>
        </p:nvSpPr>
        <p:spPr>
          <a:xfrm>
            <a:off x="5157215" y="64706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118" name="Shape 118"/>
          <p:cNvSpPr/>
          <p:nvPr/>
        </p:nvSpPr>
        <p:spPr>
          <a:xfrm>
            <a:off x="62103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67310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0" name="Shape 120"/>
          <p:cNvSpPr/>
          <p:nvPr/>
        </p:nvSpPr>
        <p:spPr>
          <a:xfrm>
            <a:off x="72517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1" name="Shape 121"/>
          <p:cNvSpPr/>
          <p:nvPr/>
        </p:nvSpPr>
        <p:spPr>
          <a:xfrm>
            <a:off x="7772400" y="6451600"/>
            <a:ext cx="673100" cy="673100"/>
          </a:xfrm>
          <a:prstGeom prst="rect">
            <a:avLst/>
          </a:prstGeom>
          <a:solidFill>
            <a:srgbClr val="C0609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2" name="Shape 122"/>
          <p:cNvSpPr/>
          <p:nvPr>
            <p:ph type="body" sz="quarter" idx="24"/>
          </p:nvPr>
        </p:nvSpPr>
        <p:spPr>
          <a:xfrm>
            <a:off x="7811516" y="6457950"/>
            <a:ext cx="608994" cy="647700"/>
          </a:xfrm>
          <a:prstGeom prst="rect">
            <a:avLst/>
          </a:prstGeom>
        </p:spPr>
        <p:txBody>
          <a:bodyPr/>
          <a:lstStyle/>
          <a:p>
            <a:pPr marL="1072895" indent="-768095" defTabSz="560831">
              <a:spcBef>
                <a:spcPts val="4900"/>
              </a:spcBef>
              <a:defRPr sz="3648"/>
            </a:pPr>
          </a:p>
        </p:txBody>
      </p:sp>
      <p:sp>
        <p:nvSpPr>
          <p:cNvPr id="123" name="Shape 123"/>
          <p:cNvSpPr/>
          <p:nvPr/>
        </p:nvSpPr>
        <p:spPr>
          <a:xfrm>
            <a:off x="88646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93853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99060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104267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09474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468100" y="6756400"/>
            <a:ext cx="101600" cy="1016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2692400" y="5461000"/>
            <a:ext cx="1879600" cy="111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927"/>
                </a:lnTo>
                <a:lnTo>
                  <a:pt x="2978" y="18927"/>
                </a:lnTo>
                <a:lnTo>
                  <a:pt x="4438" y="21600"/>
                </a:lnTo>
                <a:lnTo>
                  <a:pt x="5897" y="18927"/>
                </a:lnTo>
                <a:lnTo>
                  <a:pt x="21600" y="1892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25400">
            <a:solidFill>
              <a:srgbClr val="EBEBEB"/>
            </a:solidFill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EBEBEB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0" name="Shape 130"/>
          <p:cNvSpPr/>
          <p:nvPr>
            <p:ph type="body" sz="quarter" idx="25"/>
          </p:nvPr>
        </p:nvSpPr>
        <p:spPr>
          <a:xfrm>
            <a:off x="2806700" y="5556250"/>
            <a:ext cx="1638300" cy="749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10083800" y="5461000"/>
            <a:ext cx="1879600" cy="111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927"/>
                </a:lnTo>
                <a:lnTo>
                  <a:pt x="2978" y="18927"/>
                </a:lnTo>
                <a:lnTo>
                  <a:pt x="4438" y="21600"/>
                </a:lnTo>
                <a:lnTo>
                  <a:pt x="5897" y="18927"/>
                </a:lnTo>
                <a:lnTo>
                  <a:pt x="21600" y="1892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25400">
            <a:solidFill>
              <a:srgbClr val="EBEBEB"/>
            </a:solidFill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EBEBEB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2" name="Shape 132"/>
          <p:cNvSpPr/>
          <p:nvPr>
            <p:ph type="body" sz="quarter" idx="26"/>
          </p:nvPr>
        </p:nvSpPr>
        <p:spPr>
          <a:xfrm>
            <a:off x="10198100" y="5556250"/>
            <a:ext cx="1638300" cy="749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/>
        </p:nvSpPr>
        <p:spPr>
          <a:xfrm>
            <a:off x="5791200" y="3530600"/>
            <a:ext cx="1879600" cy="111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927"/>
                </a:lnTo>
                <a:lnTo>
                  <a:pt x="2978" y="18927"/>
                </a:lnTo>
                <a:lnTo>
                  <a:pt x="4438" y="21600"/>
                </a:lnTo>
                <a:lnTo>
                  <a:pt x="5897" y="18927"/>
                </a:lnTo>
                <a:lnTo>
                  <a:pt x="21600" y="1892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25400">
            <a:solidFill>
              <a:srgbClr val="EBEBEB"/>
            </a:solidFill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EBEBEB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4" name="Shape 134"/>
          <p:cNvSpPr/>
          <p:nvPr>
            <p:ph type="body" sz="quarter" idx="27"/>
          </p:nvPr>
        </p:nvSpPr>
        <p:spPr>
          <a:xfrm>
            <a:off x="5905500" y="3625850"/>
            <a:ext cx="1638300" cy="749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/>
        </p:nvSpPr>
        <p:spPr>
          <a:xfrm>
            <a:off x="9563100" y="1625600"/>
            <a:ext cx="1879600" cy="1116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927"/>
                </a:lnTo>
                <a:lnTo>
                  <a:pt x="2978" y="18927"/>
                </a:lnTo>
                <a:lnTo>
                  <a:pt x="4438" y="21600"/>
                </a:lnTo>
                <a:lnTo>
                  <a:pt x="5897" y="18927"/>
                </a:lnTo>
                <a:lnTo>
                  <a:pt x="21600" y="18927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5000"/>
            </a:srgbClr>
          </a:solidFill>
          <a:ln w="25400">
            <a:solidFill>
              <a:srgbClr val="EBEBEB"/>
            </a:solidFill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EBEBEB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36" name="Shape 136"/>
          <p:cNvSpPr/>
          <p:nvPr>
            <p:ph type="body" sz="quarter" idx="28"/>
          </p:nvPr>
        </p:nvSpPr>
        <p:spPr>
          <a:xfrm>
            <a:off x="9677400" y="1720850"/>
            <a:ext cx="1638300" cy="749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body" sz="quarter" idx="1"/>
          </p:nvPr>
        </p:nvSpPr>
        <p:spPr>
          <a:xfrm>
            <a:off x="915113" y="5255717"/>
            <a:ext cx="2768602" cy="46136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/>
          <p:nvPr>
            <p:ph type="body" sz="quarter" idx="13"/>
          </p:nvPr>
        </p:nvSpPr>
        <p:spPr>
          <a:xfrm>
            <a:off x="915112" y="5715000"/>
            <a:ext cx="2768604" cy="330200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solidFill>
              <a:srgbClr val="EBEBEB"/>
            </a:solidFill>
          </a:ln>
        </p:spPr>
        <p:txBody>
          <a:bodyPr/>
          <a:lstStyle/>
          <a:p>
            <a:pPr marL="447040" indent="-320040" defTabSz="233679">
              <a:spcBef>
                <a:spcPts val="2000"/>
              </a:spcBef>
              <a:defRPr sz="1520"/>
            </a:pPr>
          </a:p>
        </p:txBody>
      </p:sp>
      <p:sp>
        <p:nvSpPr>
          <p:cNvPr id="146" name="Shape 146"/>
          <p:cNvSpPr/>
          <p:nvPr>
            <p:ph type="body" sz="quarter" idx="14"/>
          </p:nvPr>
        </p:nvSpPr>
        <p:spPr>
          <a:xfrm>
            <a:off x="914400" y="6146800"/>
            <a:ext cx="2768600" cy="1473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966737" y="2318336"/>
            <a:ext cx="1987283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2332008" y="27142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0" name="Shape 150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1" name="Shape 151"/>
          <p:cNvSpPr/>
          <p:nvPr>
            <p:ph type="body" sz="quarter" idx="15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152" name="Shape 152"/>
          <p:cNvSpPr/>
          <p:nvPr>
            <p:ph type="body" sz="quarter" idx="16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153" name="Shape 153"/>
          <p:cNvSpPr/>
          <p:nvPr>
            <p:ph type="body" sz="quarter" idx="17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154" name="Shape 154"/>
          <p:cNvSpPr/>
          <p:nvPr>
            <p:ph type="body" sz="quarter" idx="18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155" name="Shape 155"/>
          <p:cNvSpPr/>
          <p:nvPr>
            <p:ph type="body" sz="quarter" idx="19"/>
          </p:nvPr>
        </p:nvSpPr>
        <p:spPr>
          <a:xfrm>
            <a:off x="5106113" y="5217617"/>
            <a:ext cx="2768603" cy="461366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156" name="Shape 156"/>
          <p:cNvSpPr/>
          <p:nvPr>
            <p:ph type="body" sz="quarter" idx="20"/>
          </p:nvPr>
        </p:nvSpPr>
        <p:spPr>
          <a:xfrm>
            <a:off x="5106113" y="5676900"/>
            <a:ext cx="2768603" cy="330200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solidFill>
              <a:srgbClr val="EBEBEB"/>
            </a:solidFill>
          </a:ln>
        </p:spPr>
        <p:txBody>
          <a:bodyPr/>
          <a:lstStyle/>
          <a:p>
            <a:pPr marL="447040" indent="-320040" defTabSz="233679">
              <a:spcBef>
                <a:spcPts val="2000"/>
              </a:spcBef>
              <a:defRPr sz="1520"/>
            </a:pPr>
          </a:p>
        </p:txBody>
      </p:sp>
      <p:sp>
        <p:nvSpPr>
          <p:cNvPr id="157" name="Shape 157"/>
          <p:cNvSpPr/>
          <p:nvPr>
            <p:ph type="body" sz="quarter" idx="21"/>
          </p:nvPr>
        </p:nvSpPr>
        <p:spPr>
          <a:xfrm>
            <a:off x="5105400" y="6108700"/>
            <a:ext cx="2768600" cy="1473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5157737" y="22802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6523008" y="26761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0" name="Shape 160"/>
          <p:cNvSpPr/>
          <p:nvPr>
            <p:ph type="body" sz="quarter" idx="22"/>
          </p:nvPr>
        </p:nvSpPr>
        <p:spPr>
          <a:xfrm>
            <a:off x="9297113" y="5192217"/>
            <a:ext cx="2768603" cy="461366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161" name="Shape 161"/>
          <p:cNvSpPr/>
          <p:nvPr>
            <p:ph type="body" sz="quarter" idx="23"/>
          </p:nvPr>
        </p:nvSpPr>
        <p:spPr>
          <a:xfrm>
            <a:off x="9297113" y="5651500"/>
            <a:ext cx="2768603" cy="330200"/>
          </a:xfrm>
          <a:prstGeom prst="rect">
            <a:avLst/>
          </a:prstGeom>
          <a:solidFill>
            <a:srgbClr val="FEFEFE">
              <a:alpha val="15000"/>
            </a:srgbClr>
          </a:solidFill>
          <a:ln>
            <a:solidFill>
              <a:srgbClr val="EBEBEB"/>
            </a:solidFill>
          </a:ln>
        </p:spPr>
        <p:txBody>
          <a:bodyPr/>
          <a:lstStyle/>
          <a:p>
            <a:pPr marL="447040" indent="-320040" defTabSz="233679">
              <a:spcBef>
                <a:spcPts val="2000"/>
              </a:spcBef>
              <a:defRPr sz="1520"/>
            </a:pPr>
          </a:p>
        </p:txBody>
      </p:sp>
      <p:sp>
        <p:nvSpPr>
          <p:cNvPr id="162" name="Shape 162"/>
          <p:cNvSpPr/>
          <p:nvPr>
            <p:ph type="body" sz="quarter" idx="24"/>
          </p:nvPr>
        </p:nvSpPr>
        <p:spPr>
          <a:xfrm>
            <a:off x="9296400" y="6083300"/>
            <a:ext cx="2768600" cy="1473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>
            <a:off x="9348737" y="2254836"/>
            <a:ext cx="1987285" cy="2678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10714008" y="26507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5E62C5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0320308" y="21808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6129308" y="21808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976408" y="2231629"/>
            <a:ext cx="1371603" cy="2120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26" y="0"/>
                </a:moveTo>
                <a:lnTo>
                  <a:pt x="0" y="15097"/>
                </a:lnTo>
                <a:lnTo>
                  <a:pt x="8290" y="21600"/>
                </a:lnTo>
                <a:lnTo>
                  <a:pt x="21600" y="18105"/>
                </a:lnTo>
                <a:lnTo>
                  <a:pt x="9926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8" name="Shape 168"/>
          <p:cNvSpPr/>
          <p:nvPr>
            <p:ph type="pic" sz="quarter" idx="25"/>
          </p:nvPr>
        </p:nvSpPr>
        <p:spPr>
          <a:xfrm flipH="1">
            <a:off x="1208751" y="2510864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9" name="Shape 169"/>
          <p:cNvSpPr/>
          <p:nvPr>
            <p:ph type="pic" sz="quarter" idx="26"/>
          </p:nvPr>
        </p:nvSpPr>
        <p:spPr>
          <a:xfrm flipH="1">
            <a:off x="5399752" y="2472764"/>
            <a:ext cx="2400303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0" name="Shape 170"/>
          <p:cNvSpPr/>
          <p:nvPr>
            <p:ph type="pic" sz="quarter" idx="27"/>
          </p:nvPr>
        </p:nvSpPr>
        <p:spPr>
          <a:xfrm flipH="1">
            <a:off x="9590751" y="2447364"/>
            <a:ext cx="2400302" cy="252730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901700" y="876300"/>
            <a:ext cx="11214100" cy="1193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2" name="Shape 17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183" name="Shape 183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184" name="Shape 184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185" name="Shape 185"/>
          <p:cNvSpPr/>
          <p:nvPr>
            <p:ph type="title"/>
          </p:nvPr>
        </p:nvSpPr>
        <p:spPr>
          <a:xfrm>
            <a:off x="927100" y="1181100"/>
            <a:ext cx="11150600" cy="1244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6" name="Shape 186"/>
          <p:cNvSpPr/>
          <p:nvPr>
            <p:ph type="body" idx="16"/>
          </p:nvPr>
        </p:nvSpPr>
        <p:spPr>
          <a:xfrm>
            <a:off x="927100" y="2413000"/>
            <a:ext cx="11150600" cy="5168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hape 1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458737" y="8781601"/>
            <a:ext cx="469903" cy="635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39" y="0"/>
                </a:moveTo>
                <a:lnTo>
                  <a:pt x="0" y="13912"/>
                </a:lnTo>
                <a:lnTo>
                  <a:pt x="7838" y="21600"/>
                </a:lnTo>
                <a:lnTo>
                  <a:pt x="21600" y="12360"/>
                </a:lnTo>
                <a:lnTo>
                  <a:pt x="12739" y="0"/>
                </a:lnTo>
                <a:close/>
              </a:path>
            </a:pathLst>
          </a:custGeom>
          <a:solidFill>
            <a:srgbClr val="29CFBE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0" name="Shape 210"/>
          <p:cNvSpPr/>
          <p:nvPr/>
        </p:nvSpPr>
        <p:spPr>
          <a:xfrm flipH="1">
            <a:off x="12066537" y="8768901"/>
            <a:ext cx="495303" cy="584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28" y="0"/>
                </a:moveTo>
                <a:lnTo>
                  <a:pt x="0" y="12569"/>
                </a:lnTo>
                <a:lnTo>
                  <a:pt x="8290" y="21600"/>
                </a:lnTo>
                <a:lnTo>
                  <a:pt x="21600" y="16747"/>
                </a:lnTo>
                <a:lnTo>
                  <a:pt x="12228" y="0"/>
                </a:lnTo>
                <a:close/>
              </a:path>
            </a:pathLst>
          </a:custGeom>
          <a:solidFill>
            <a:srgbClr val="E26EAD">
              <a:alpha val="77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xfrm>
            <a:off x="12196522" y="8862669"/>
            <a:ext cx="297183" cy="46106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1267326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2pPr>
            <a:lvl3pPr marL="1711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3pPr>
            <a:lvl4pPr marL="21563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4pPr>
            <a:lvl5pPr marL="2600825" indent="-505325" algn="ctr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2" name="Shape 212"/>
          <p:cNvSpPr/>
          <p:nvPr>
            <p:ph type="body" sz="quarter" idx="13"/>
          </p:nvPr>
        </p:nvSpPr>
        <p:spPr>
          <a:xfrm>
            <a:off x="512522" y="8900769"/>
            <a:ext cx="297183" cy="461062"/>
          </a:xfrm>
          <a:prstGeom prst="rect">
            <a:avLst/>
          </a:prstGeom>
        </p:spPr>
        <p:txBody>
          <a:bodyPr/>
          <a:lstStyle/>
          <a:p>
            <a:pPr marL="681736" indent="-488061" defTabSz="356362">
              <a:spcBef>
                <a:spcPts val="3100"/>
              </a:spcBef>
              <a:defRPr sz="2318"/>
            </a:pPr>
          </a:p>
        </p:txBody>
      </p:sp>
      <p:sp>
        <p:nvSpPr>
          <p:cNvPr id="213" name="Shape 213"/>
          <p:cNvSpPr/>
          <p:nvPr>
            <p:ph type="body" sz="quarter" idx="14"/>
          </p:nvPr>
        </p:nvSpPr>
        <p:spPr>
          <a:xfrm>
            <a:off x="11547119" y="8931299"/>
            <a:ext cx="554586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14" name="Shape 214"/>
          <p:cNvSpPr/>
          <p:nvPr>
            <p:ph type="body" sz="quarter" idx="15"/>
          </p:nvPr>
        </p:nvSpPr>
        <p:spPr>
          <a:xfrm>
            <a:off x="1008165" y="8931299"/>
            <a:ext cx="982295" cy="374602"/>
          </a:xfrm>
          <a:prstGeom prst="rect">
            <a:avLst/>
          </a:prstGeom>
        </p:spPr>
        <p:txBody>
          <a:bodyPr/>
          <a:lstStyle/>
          <a:p>
            <a:pPr marL="502919" indent="-360044" defTabSz="262889">
              <a:spcBef>
                <a:spcPts val="2300"/>
              </a:spcBef>
              <a:defRPr sz="1710"/>
            </a:pPr>
          </a:p>
        </p:txBody>
      </p:sp>
      <p:sp>
        <p:nvSpPr>
          <p:cNvPr id="215" name="Shape 215"/>
          <p:cNvSpPr/>
          <p:nvPr>
            <p:ph type="title"/>
          </p:nvPr>
        </p:nvSpPr>
        <p:spPr>
          <a:xfrm>
            <a:off x="927100" y="2971800"/>
            <a:ext cx="11150600" cy="3810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BEBEB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927100" y="1752600"/>
            <a:ext cx="11150600" cy="562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9416" y="9296400"/>
            <a:ext cx="317501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2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11176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‣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1pPr>
      <a:lvl2pPr marL="15621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‣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2pPr>
      <a:lvl3pPr marL="20066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‣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3pPr>
      <a:lvl4pPr marL="24511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‣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4pPr>
      <a:lvl5pPr marL="28956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‣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5pPr>
      <a:lvl6pPr marL="32512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•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6pPr>
      <a:lvl7pPr marL="36068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•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7pPr>
      <a:lvl8pPr marL="39624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•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8pPr>
      <a:lvl9pPr marL="4318000" marR="0" indent="-800100" algn="l" defTabSz="584200" rtl="0" latinLnBrk="0">
        <a:lnSpc>
          <a:spcPct val="100000"/>
        </a:lnSpc>
        <a:spcBef>
          <a:spcPts val="5200"/>
        </a:spcBef>
        <a:spcAft>
          <a:spcPts val="0"/>
        </a:spcAft>
        <a:buClrTx/>
        <a:buSzPct val="171000"/>
        <a:buFont typeface="Arial Unicode MS"/>
        <a:buChar char="•"/>
        <a:tabLst/>
        <a:defRPr b="0" baseline="0" cap="none" i="0" spc="0" strike="noStrike" sz="3800" u="none">
          <a:ln>
            <a:noFill/>
          </a:ln>
          <a:solidFill>
            <a:srgbClr val="EBEBEB"/>
          </a:solidFill>
          <a:uFillTx/>
          <a:latin typeface="Helvetica Neue Light"/>
          <a:ea typeface="Helvetica Neue Light"/>
          <a:cs typeface="Helvetica Neue Light"/>
          <a:sym typeface="Helvetica Neue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squawka.com" TargetMode="External"/><Relationship Id="rId3" Type="http://schemas.openxmlformats.org/officeDocument/2006/relationships/hyperlink" Target="http://trulia.com" TargetMode="External"/><Relationship Id="rId4" Type="http://schemas.openxmlformats.org/officeDocument/2006/relationships/hyperlink" Target="http://tumblebolt.com/speedy.html" TargetMode="External"/><Relationship Id="rId5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l.ocks.org/mbostock/raw/1256572/44c086a6019de56dce35a47197a19468b3e4ad57/" TargetMode="External"/><Relationship Id="rId3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3js.org" TargetMode="External"/><Relationship Id="rId3" Type="http://schemas.openxmlformats.org/officeDocument/2006/relationships/hyperlink" Target="http://www.numpy.org" TargetMode="External"/><Relationship Id="rId4" Type="http://schemas.openxmlformats.org/officeDocument/2006/relationships/hyperlink" Target="http://matplotlib.org" TargetMode="External"/><Relationship Id="rId5" Type="http://schemas.openxmlformats.org/officeDocument/2006/relationships/hyperlink" Target="https://stanford.edu/~mwaskom/software/seaborn/" TargetMode="External"/><Relationship Id="rId6" Type="http://schemas.openxmlformats.org/officeDocument/2006/relationships/hyperlink" Target="http://www.gapminder.org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l.ocks.org/mbostock/1153292" TargetMode="External"/><Relationship Id="rId3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4" Type="http://schemas.openxmlformats.org/officeDocument/2006/relationships/hyperlink" Target="http://www.nytimes.com/interactive/2013/05/25/sunday-review/corporate-taxes.html?_r=0" TargetMode="External"/><Relationship Id="rId5" Type="http://schemas.openxmlformats.org/officeDocument/2006/relationships/hyperlink" Target="http://www.nytimes.com/interactive/2012/11/02/us/politics/paths-to-the-white-house.html?_r=0" TargetMode="External"/><Relationship Id="rId6" Type="http://schemas.openxmlformats.org/officeDocument/2006/relationships/hyperlink" Target="http://tumblebolt.com/speedy.html" TargetMode="External"/><Relationship Id="rId7" Type="http://schemas.openxmlformats.org/officeDocument/2006/relationships/hyperlink" Target="https://support.spatialkey.com/spatialkey-sample-csv-data/" TargetMode="External"/><Relationship Id="rId8" Type="http://schemas.openxmlformats.org/officeDocument/2006/relationships/hyperlink" Target="http://www.sas.com/en_us/insights/big-data/data-visualization.html" TargetMode="External"/><Relationship Id="rId9" Type="http://schemas.openxmlformats.org/officeDocument/2006/relationships/hyperlink" Target="https://plot.ly/python/plot-data-from-csv/" TargetMode="External"/><Relationship Id="rId10" Type="http://schemas.openxmlformats.org/officeDocument/2006/relationships/hyperlink" Target="https://plot.ly/python/" TargetMode="External"/><Relationship Id="rId11" Type="http://schemas.openxmlformats.org/officeDocument/2006/relationships/hyperlink" Target="http://blog.hubspot.com/marketing/great-data-visualization-examples" TargetMode="External"/><Relationship Id="rId12" Type="http://schemas.openxmlformats.org/officeDocument/2006/relationships/hyperlink" Target="http://www.webdesignerdepot.com/2009/06/50-great-examples-of-data-visualization/" TargetMode="External"/><Relationship Id="rId13" Type="http://schemas.openxmlformats.org/officeDocument/2006/relationships/hyperlink" Target="http://blog.visual.ly/five-best-data-visualization-examples-content-marketers/" TargetMode="External"/><Relationship Id="rId14" Type="http://schemas.openxmlformats.org/officeDocument/2006/relationships/hyperlink" Target="http://www.cssdesignawards.com/articles/interactive-data-visualization-examples-tools/58/" TargetMode="External"/><Relationship Id="rId15" Type="http://schemas.openxmlformats.org/officeDocument/2006/relationships/hyperlink" Target="http://blog.udacity.com/2015/01/15-data-visualizations-will-blow-mind.html" TargetMode="External"/><Relationship Id="rId16" Type="http://schemas.openxmlformats.org/officeDocument/2006/relationships/hyperlink" Target="https://congosto.cartodb.com/viz/e5da12e2-9fe7-11e4-bc43-0e853d047bba/public_map" TargetMode="External"/><Relationship Id="rId17" Type="http://schemas.openxmlformats.org/officeDocument/2006/relationships/hyperlink" Target="https://github.com/mwaskom/seaborn" TargetMode="External"/><Relationship Id="rId18" Type="http://schemas.openxmlformats.org/officeDocument/2006/relationships/hyperlink" Target="https://plot.ly/495/%7EDreamshot/" TargetMode="External"/><Relationship Id="rId19" Type="http://schemas.openxmlformats.org/officeDocument/2006/relationships/hyperlink" Target="http://www.darkhorseanalytics.com/blog/data-looks-better-naked/" TargetMode="External"/><Relationship Id="rId20" Type="http://schemas.openxmlformats.org/officeDocument/2006/relationships/hyperlink" Target="http://www.randalolson.com/2014/06/28/how-to-make-beautiful-data-visualizations-in-python-with-matplotlib/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b="1" sz="73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Data Visualization</a:t>
            </a:r>
          </a:p>
        </p:txBody>
      </p:sp>
      <p:sp>
        <p:nvSpPr>
          <p:cNvPr id="502" name="Shape 502"/>
          <p:cNvSpPr/>
          <p:nvPr/>
        </p:nvSpPr>
        <p:spPr>
          <a:xfrm>
            <a:off x="927100" y="5422900"/>
            <a:ext cx="11150600" cy="162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2800">
                <a:solidFill>
                  <a:srgbClr val="FFFFFF"/>
                </a:solidFill>
                <a:uFill>
                  <a:solidFill>
                    <a:srgbClr val="0000FF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Ali YASAR</a:t>
            </a:r>
            <a:r>
              <a:rPr>
                <a:solidFill>
                  <a:srgbClr val="EBEBEB"/>
                </a:solidFill>
                <a:uFillTx/>
              </a:rPr>
              <a:t>, March 2016, Istanbul</a:t>
            </a:r>
            <a:endParaRPr u="sng">
              <a:solidFill>
                <a:srgbClr val="EBEBEB"/>
              </a:solidFill>
            </a:endParaRPr>
          </a:p>
          <a:p>
            <a:pPr>
              <a:defRPr sz="24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Introduction to Data Science, Computer Engineering</a:t>
            </a:r>
          </a:p>
          <a:p>
            <a:pPr>
              <a:defRPr b="1" sz="24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[Research Study]</a:t>
            </a:r>
          </a:p>
          <a:p>
            <a:pPr defTabSz="9144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(2015-2016 Academic Year Spring Semester)</a:t>
            </a:r>
          </a:p>
        </p:txBody>
      </p:sp>
      <p:pic>
        <p:nvPicPr>
          <p:cNvPr id="50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2249" y="1638149"/>
            <a:ext cx="2060177" cy="21711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756" y="6411359"/>
            <a:ext cx="9393288" cy="2855069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Shape 544"/>
          <p:cNvSpPr/>
          <p:nvPr>
            <p:ph type="body" sz="half" idx="1"/>
          </p:nvPr>
        </p:nvSpPr>
        <p:spPr>
          <a:xfrm>
            <a:off x="927100" y="2172691"/>
            <a:ext cx="11150600" cy="400023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To achieve this goal, should achieve the following: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28600" indent="-228600" defTabSz="457200">
              <a:spcBef>
                <a:spcPts val="0"/>
              </a:spcBef>
              <a:buClr>
                <a:srgbClr val="EBEBEB"/>
              </a:buClr>
              <a:buSzPct val="100000"/>
              <a:buFontTx/>
              <a:buChar char="•"/>
              <a:defRPr sz="2700"/>
            </a:pPr>
            <a:r>
              <a:t>Easy to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compare</a:t>
            </a:r>
            <a:r>
              <a:t> the quantities.</a:t>
            </a:r>
          </a:p>
          <a:p>
            <a:pPr marL="228600" indent="-228600" defTabSz="457200">
              <a:spcBef>
                <a:spcPts val="0"/>
              </a:spcBef>
              <a:buClr>
                <a:srgbClr val="EBEBEB"/>
              </a:buClr>
              <a:buSzPct val="100000"/>
              <a:buFontTx/>
              <a:buChar char="•"/>
              <a:defRPr sz="2700"/>
            </a:pPr>
          </a:p>
          <a:p>
            <a:pPr marL="228600" indent="-228600" defTabSz="457200">
              <a:spcBef>
                <a:spcPts val="0"/>
              </a:spcBef>
              <a:buClr>
                <a:srgbClr val="EBEBEB"/>
              </a:buClr>
              <a:buSzPct val="100000"/>
              <a:buFontTx/>
              <a:buChar char="•"/>
              <a:defRPr sz="2700"/>
            </a:pPr>
            <a:r>
              <a:t>Represents the quantities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accurately</a:t>
            </a:r>
            <a:r>
              <a:t>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700"/>
            </a:pPr>
          </a:p>
          <a:p>
            <a:pPr marL="228600" indent="-228600" defTabSz="457200">
              <a:spcBef>
                <a:spcPts val="0"/>
              </a:spcBef>
              <a:buClr>
                <a:srgbClr val="EBEBEB"/>
              </a:buClr>
              <a:buSzPct val="100000"/>
              <a:buFontTx/>
              <a:buChar char="•"/>
              <a:defRPr sz="2700"/>
            </a:pPr>
            <a:r>
              <a:t>Makes it easy to see the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ranked order of values</a:t>
            </a:r>
            <a:r>
              <a:t>, such as from the leading cause of death to the least.</a:t>
            </a:r>
          </a:p>
        </p:txBody>
      </p:sp>
      <p:sp>
        <p:nvSpPr>
          <p:cNvPr id="545" name="Shape 545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Advantages of Data 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body" idx="1"/>
          </p:nvPr>
        </p:nvSpPr>
        <p:spPr>
          <a:xfrm>
            <a:off x="927100" y="1993106"/>
            <a:ext cx="11150600" cy="4954588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400">
                <a:solidFill>
                  <a:srgbClr val="232323"/>
                </a:solidFill>
              </a:defRPr>
            </a:pPr>
            <a:r>
              <a:t>Because of the way the human brain processes information, using charts or graphs to visualize large complex data is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easier than over spreadsheets or reports.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solidFill>
                  <a:srgbClr val="232323"/>
                </a:solidFill>
              </a:defRPr>
            </a:pPr>
            <a:r>
              <a:t>Data visualization is a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quick, easy way</a:t>
            </a:r>
            <a:r>
              <a:t>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t> spread in a universal manner – and you can experiment with different scenarios by making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small configuration</a:t>
            </a:r>
            <a:r>
              <a:t>.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solidFill>
                  <a:srgbClr val="232323"/>
                </a:solidFill>
              </a:defRPr>
            </a:pP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solidFill>
                  <a:srgbClr val="232323"/>
                </a:solidFill>
              </a:defRPr>
            </a:pPr>
            <a:r>
              <a:t>Data visualization can also: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2400">
                <a:solidFill>
                  <a:srgbClr val="232323"/>
                </a:solidFill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buFontTx/>
              <a:buChar char="•"/>
              <a:tabLst>
                <a:tab pos="139700" algn="l"/>
                <a:tab pos="457200" algn="l"/>
              </a:tabLst>
              <a:defRPr sz="2400">
                <a:solidFill>
                  <a:srgbClr val="232323"/>
                </a:solidFill>
              </a:defRPr>
            </a:pPr>
            <a:r>
              <a:t>		Help you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understand</a:t>
            </a:r>
            <a:r>
              <a:t> which products to place where.</a:t>
            </a:r>
          </a:p>
          <a:p>
            <a:pPr marL="228600" indent="-228600" defTabSz="457200">
              <a:spcBef>
                <a:spcPts val="0"/>
              </a:spcBef>
              <a:buSzPct val="100000"/>
              <a:buFontTx/>
              <a:buChar char="•"/>
              <a:tabLst>
                <a:tab pos="139700" algn="l"/>
                <a:tab pos="457200" algn="l"/>
              </a:tabLst>
              <a:defRPr sz="2400">
                <a:solidFill>
                  <a:srgbClr val="232323"/>
                </a:solidFill>
              </a:defRPr>
            </a:pPr>
            <a:r>
              <a:t>		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Guess</a:t>
            </a:r>
            <a:r>
              <a:t> sales.</a:t>
            </a:r>
          </a:p>
          <a:p>
            <a:pPr marL="228600" indent="-228600" defTabSz="457200">
              <a:spcBef>
                <a:spcPts val="0"/>
              </a:spcBef>
              <a:buSzPct val="100000"/>
              <a:buFontTx/>
              <a:buChar char="•"/>
              <a:tabLst>
                <a:tab pos="139700" algn="l"/>
                <a:tab pos="457200" algn="l"/>
              </a:tabLst>
              <a:defRPr sz="2400">
                <a:solidFill>
                  <a:srgbClr val="232323"/>
                </a:solidFill>
              </a:defRPr>
            </a:pPr>
            <a:r>
              <a:t>		Describe which factors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impress customer behaviour.</a:t>
            </a:r>
          </a:p>
        </p:txBody>
      </p:sp>
      <p:sp>
        <p:nvSpPr>
          <p:cNvPr id="548" name="Shape 548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550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Why Data Visualization is Important?</a:t>
            </a:r>
          </a:p>
        </p:txBody>
      </p:sp>
      <p:pic>
        <p:nvPicPr>
          <p:cNvPr id="54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9257" y="6590700"/>
            <a:ext cx="3266198" cy="2888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body" idx="4294967295"/>
          </p:nvPr>
        </p:nvSpPr>
        <p:spPr>
          <a:xfrm>
            <a:off x="927100" y="1835150"/>
            <a:ext cx="11150600" cy="60833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700"/>
              </a:spcBef>
              <a:buFontTx/>
              <a:buChar char="•"/>
              <a:defRPr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Squawka</a:t>
            </a:r>
            <a:r>
              <a:rPr u="none">
                <a:solidFill>
                  <a:srgbClr val="FFFFFF"/>
                </a:solidFill>
                <a:uFillTx/>
              </a:rPr>
              <a:t> Football Stats </a:t>
            </a:r>
            <a:endParaRPr>
              <a:solidFill>
                <a:srgbClr val="FFFFFF"/>
              </a:solidFill>
            </a:endParaRPr>
          </a:p>
          <a:p>
            <a:pPr>
              <a:spcBef>
                <a:spcPts val="3700"/>
              </a:spcBef>
              <a:buFontTx/>
              <a:buChar char="•"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Football teams use it in half of &amp; end of the match.</a:t>
            </a:r>
          </a:p>
          <a:p>
            <a:pPr>
              <a:spcBef>
                <a:spcPts val="3700"/>
              </a:spcBef>
              <a:buFontTx/>
              <a:buChar char="•"/>
              <a:defRPr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FF"/>
                </a:solidFill>
                <a:hlinkClick r:id="rId3" invalidUrl="" action="" tgtFrame="" tooltip="" history="1" highlightClick="0" endSnd="0"/>
              </a:rPr>
              <a:t>trulia.com</a:t>
            </a:r>
            <a:r>
              <a:rPr u="none">
                <a:solidFill>
                  <a:srgbClr val="FFFFFF"/>
                </a:solidFill>
                <a:uFillTx/>
              </a:rPr>
              <a:t> (Analysing environment as a Crime reports for houses.)</a:t>
            </a:r>
            <a:endParaRPr>
              <a:solidFill>
                <a:srgbClr val="FFFFFF"/>
              </a:solidFill>
            </a:endParaRPr>
          </a:p>
          <a:p>
            <a:pPr>
              <a:spcBef>
                <a:spcPts val="3700"/>
              </a:spcBef>
              <a:buClr>
                <a:srgbClr val="FFFFFF"/>
              </a:buClr>
              <a:buFontTx/>
              <a:buChar char="•"/>
              <a:defRPr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>
                <a:solidFill>
                  <a:srgbClr val="0000FF"/>
                </a:solidFill>
                <a:hlinkClick r:id="rId4" invalidUrl="" action="" tgtFrame="" tooltip="" history="1" highlightClick="0" endSnd="0"/>
              </a:rPr>
              <a:t>Live NYC Traffic</a:t>
            </a:r>
          </a:p>
        </p:txBody>
      </p:sp>
      <p:sp>
        <p:nvSpPr>
          <p:cNvPr id="552" name="Shape 552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Real Life Examples</a:t>
            </a:r>
          </a:p>
        </p:txBody>
      </p:sp>
      <p:pic>
        <p:nvPicPr>
          <p:cNvPr id="553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36129" y="5581937"/>
            <a:ext cx="6239043" cy="380621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Bad Examples</a:t>
            </a:r>
          </a:p>
        </p:txBody>
      </p:sp>
      <p:pic>
        <p:nvPicPr>
          <p:cNvPr id="556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523" y="3171119"/>
            <a:ext cx="5255953" cy="4935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557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8430" y="3139525"/>
            <a:ext cx="5255952" cy="499855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Bad Examples</a:t>
            </a:r>
          </a:p>
        </p:txBody>
      </p:sp>
      <p:pic>
        <p:nvPicPr>
          <p:cNvPr id="560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153" y="3047040"/>
            <a:ext cx="5591151" cy="365952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561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3273" y="2941964"/>
            <a:ext cx="4154671" cy="386967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Bad Examples</a:t>
            </a:r>
          </a:p>
        </p:txBody>
      </p:sp>
      <p:pic>
        <p:nvPicPr>
          <p:cNvPr id="56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62" y="3237527"/>
            <a:ext cx="5904468" cy="375036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565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24715" y="3197454"/>
            <a:ext cx="4689441" cy="3830519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5721" y="5443630"/>
            <a:ext cx="8933358" cy="3920505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>
            <p:ph type="body" sz="half" idx="1"/>
          </p:nvPr>
        </p:nvSpPr>
        <p:spPr>
          <a:xfrm>
            <a:off x="814980" y="2196184"/>
            <a:ext cx="11374839" cy="3088751"/>
          </a:xfrm>
          <a:prstGeom prst="rect">
            <a:avLst/>
          </a:prstGeom>
        </p:spPr>
        <p:txBody>
          <a:bodyPr/>
          <a:lstStyle/>
          <a:p>
            <a:pPr marL="457200" indent="-228600" defTabSz="457200">
              <a:spcBef>
                <a:spcPts val="0"/>
              </a:spcBef>
              <a:buSzPct val="100000"/>
              <a:buFontTx/>
              <a:buChar char="•"/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 JavaScript library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for manipulating documents based on data.</a:t>
            </a:r>
          </a:p>
          <a:p>
            <a:pPr marL="457200" indent="-228600" defTabSz="457200">
              <a:spcBef>
                <a:spcPts val="0"/>
              </a:spcBef>
              <a:buSzPct val="100000"/>
              <a:buFontTx/>
              <a:buChar char="•"/>
              <a:defRPr sz="2600">
                <a:solidFill>
                  <a:srgbClr val="FFFFFF"/>
                </a:solidFill>
              </a:defRPr>
            </a:pPr>
            <a:r>
              <a:t>Helps you bring data to life using HTML, SVG, and CSS.</a:t>
            </a:r>
          </a:p>
          <a:p>
            <a:pPr marL="457200" indent="-228600" defTabSz="457200">
              <a:spcBef>
                <a:spcPts val="0"/>
              </a:spcBef>
              <a:buSzPct val="100000"/>
              <a:buFontTx/>
              <a:buChar char="•"/>
              <a:defRPr sz="2600">
                <a:solidFill>
                  <a:srgbClr val="FFFFFF"/>
                </a:solidFill>
              </a:defRPr>
            </a:pPr>
            <a:r>
              <a:t>Gives you the full capabilities of modern browsers without tying yourself to a proprietary framework, combining powerful visualisation components and a data-driven approach to DOM manipulation.</a:t>
            </a:r>
          </a:p>
          <a:p>
            <a:pPr marL="457200" indent="-228600" defTabSz="457200">
              <a:spcBef>
                <a:spcPts val="0"/>
              </a:spcBef>
              <a:buSzPct val="100000"/>
              <a:buFontTx/>
              <a:buChar char="•"/>
              <a:defRPr sz="2600">
                <a:solidFill>
                  <a:srgbClr val="FFFFFF"/>
                </a:solidFill>
              </a:defRPr>
            </a:pPr>
            <a:r>
              <a:t>Allows you to build highly customised graphics.</a:t>
            </a:r>
          </a:p>
        </p:txBody>
      </p:sp>
      <p:sp>
        <p:nvSpPr>
          <p:cNvPr id="569" name="Shape 569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d3.js (Data Driven Documents)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d3.js (Data Driven Documents)</a:t>
            </a:r>
          </a:p>
        </p:txBody>
      </p:sp>
      <p:pic>
        <p:nvPicPr>
          <p:cNvPr id="572" name="image14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7692" y="2765168"/>
            <a:ext cx="7409416" cy="5949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body" idx="1"/>
          </p:nvPr>
        </p:nvSpPr>
        <p:spPr>
          <a:xfrm>
            <a:off x="814980" y="2660250"/>
            <a:ext cx="11374839" cy="6250062"/>
          </a:xfrm>
          <a:prstGeom prst="rect">
            <a:avLst/>
          </a:prstGeom>
        </p:spPr>
        <p:txBody>
          <a:bodyPr/>
          <a:lstStyle/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FF"/>
                </a:solidFill>
                <a:hlinkClick r:id="rId2" invalidUrl="" action="" tgtFrame="" tooltip="" history="1" highlightClick="0" endSnd="0"/>
              </a:rPr>
              <a:t>d3.js</a:t>
            </a:r>
            <a:r>
              <a:rPr u="none">
                <a:solidFill>
                  <a:srgbClr val="FFFFFF"/>
                </a:solidFill>
                <a:uFillTx/>
              </a:rPr>
              <a:t> (</a:t>
            </a:r>
            <a:r>
              <a:rPr b="1" u="none">
                <a:solidFill>
                  <a:srgbClr val="FFFFFF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rPr>
              <a:t>JavaScript library</a:t>
            </a:r>
            <a:r>
              <a:rPr u="none">
                <a:solidFill>
                  <a:srgbClr val="FFFFFF"/>
                </a:solidFill>
                <a:uFillTx/>
              </a:rPr>
              <a:t> for manipulating documents based on data)</a:t>
            </a:r>
            <a:endParaRPr>
              <a:solidFill>
                <a:srgbClr val="FFFFFF"/>
              </a:solidFill>
            </a:endParaRPr>
          </a:p>
          <a:p>
            <a:pPr marL="6858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>
                <a:solidFill>
                  <a:srgbClr val="FFFFFF"/>
                </a:solidFill>
              </a:defRPr>
            </a:pPr>
          </a:p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FF"/>
                </a:solidFill>
                <a:hlinkClick r:id="rId3" invalidUrl="" action="" tgtFrame="" tooltip="" history="1" highlightClick="0" endSnd="0"/>
              </a:rPr>
              <a:t>Numpy</a:t>
            </a:r>
            <a:r>
              <a:rPr u="none">
                <a:uFillTx/>
              </a:rPr>
              <a:t> </a:t>
            </a:r>
            <a:r>
              <a:rPr u="none">
                <a:solidFill>
                  <a:srgbClr val="FFFFFF"/>
                </a:solidFill>
                <a:uFillTx/>
              </a:rPr>
              <a:t>(NumPy is the fundamental package for scientific computing)</a:t>
            </a:r>
            <a:endParaRPr>
              <a:solidFill>
                <a:srgbClr val="FFFFFF"/>
              </a:solidFill>
            </a:endParaRPr>
          </a:p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>
                <a:solidFill>
                  <a:srgbClr val="FFFFFF"/>
                </a:solidFill>
              </a:defRPr>
            </a:pPr>
          </a:p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FF"/>
                </a:solidFill>
                <a:hlinkClick r:id="rId4" invalidUrl="" action="" tgtFrame="" tooltip="" history="1" highlightClick="0" endSnd="0"/>
              </a:rPr>
              <a:t>matplotlib</a:t>
            </a:r>
            <a:r>
              <a:rPr u="none">
                <a:solidFill>
                  <a:srgbClr val="FFFFFF"/>
                </a:solidFill>
                <a:uFillTx/>
              </a:rPr>
              <a:t> (2D plotting library)</a:t>
            </a:r>
            <a:endParaRPr>
              <a:solidFill>
                <a:srgbClr val="FFFFFF"/>
              </a:solidFill>
            </a:endParaRPr>
          </a:p>
          <a:p>
            <a:pPr marL="6858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>
                <a:solidFill>
                  <a:srgbClr val="FFFFFF"/>
                </a:solidFill>
              </a:defRPr>
            </a:pPr>
          </a:p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FF"/>
                </a:solidFill>
                <a:hlinkClick r:id="rId5" invalidUrl="" action="" tgtFrame="" tooltip="" history="1" highlightClick="0" endSnd="0"/>
              </a:rPr>
              <a:t>seaborn</a:t>
            </a:r>
            <a:r>
              <a:rPr u="none">
                <a:solidFill>
                  <a:srgbClr val="FFFFFF"/>
                </a:solidFill>
                <a:uFillTx/>
              </a:rPr>
              <a:t> (Visualization library based on matplotlib)</a:t>
            </a:r>
            <a:endParaRPr>
              <a:solidFill>
                <a:srgbClr val="FFFFFF"/>
              </a:solidFill>
            </a:endParaRPr>
          </a:p>
          <a:p>
            <a:pPr marL="6858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>
                <a:solidFill>
                  <a:srgbClr val="FFFFFF"/>
                </a:solidFill>
              </a:defRPr>
            </a:pPr>
          </a:p>
          <a:p>
            <a:pPr marL="457200" indent="-228600" defTabSz="457200">
              <a:spcBef>
                <a:spcPts val="0"/>
              </a:spcBef>
              <a:buClr>
                <a:srgbClr val="FFFFFF"/>
              </a:buClr>
              <a:buSzPct val="100000"/>
              <a:buFontTx/>
              <a:buChar char="•"/>
              <a:defRPr sz="3400" u="sng">
                <a:solidFill>
                  <a:srgbClr val="EEB487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solidFill>
                  <a:srgbClr val="0000FF"/>
                </a:solidFill>
                <a:hlinkClick r:id="rId6" invalidUrl="" action="" tgtFrame="" tooltip="" history="1" highlightClick="0" endSnd="0"/>
              </a:rPr>
              <a:t>GapMinder</a:t>
            </a:r>
          </a:p>
        </p:txBody>
      </p:sp>
      <p:sp>
        <p:nvSpPr>
          <p:cNvPr id="575" name="Shape 575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What about tools and libraries?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body" idx="1"/>
          </p:nvPr>
        </p:nvSpPr>
        <p:spPr>
          <a:xfrm>
            <a:off x="1131759" y="2334352"/>
            <a:ext cx="10741282" cy="634299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http://bl.ocks.org/mbostock/1153292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2)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https://www.interaction-design.org/literature/book/the-encyclopedia-of-human-computer-interaction-2nd-ed/data-visualization-for-human-perception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3)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http://www.nytimes.com/interactive/2013/05/25/sunday-review/corporate-taxes.html?_r=0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4)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http://www.nytimes.com/interactive/2012/11/02/us/politics/paths-to-the-white-house.html?_r=0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5)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http://tumblebolt.com/speedy.html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6)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https://support.spatialkey.com/spatialkey-sample-csv-data/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7)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http://www.sas.com/en_us/insights/big-data/data-visualization.html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8)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https://plot.ly/python/plot-data-from-csv/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9)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 invalidUrl="" action="" tgtFrame="" tooltip="" history="1" highlightClick="0" endSnd="0"/>
              </a:rPr>
              <a:t>https://plot.ly/python/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10)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 invalidUrl="" action="" tgtFrame="" tooltip="" history="1" highlightClick="0" endSnd="0"/>
              </a:rPr>
              <a:t>http://blog.hubspot.com/marketing/great-data-visualization-examples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11)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2" invalidUrl="" action="" tgtFrame="" tooltip="" history="1" highlightClick="0" endSnd="0"/>
              </a:rPr>
              <a:t>http://www.webdesignerdepot.com/2009/06/50-great-examples-of-data-visualization/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12)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3" invalidUrl="" action="" tgtFrame="" tooltip="" history="1" highlightClick="0" endSnd="0"/>
              </a:rPr>
              <a:t>http://blog.visual.ly/five-best-data-visualization-examples-content-marketers/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13)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4" invalidUrl="" action="" tgtFrame="" tooltip="" history="1" highlightClick="0" endSnd="0"/>
              </a:rPr>
              <a:t>http://www.cssdesignawards.com/articles/interactive-data-visualization-examples-tools/58/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14)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 invalidUrl="" action="" tgtFrame="" tooltip="" history="1" highlightClick="0" endSnd="0"/>
              </a:rPr>
              <a:t>http://blog.udacity.com/2015/01/15-data-visualizations-will-blow-mind.html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15)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6" invalidUrl="" action="" tgtFrame="" tooltip="" history="1" highlightClick="0" endSnd="0"/>
              </a:rPr>
              <a:t>https://congosto.cartodb.com/viz/e5da12e2-9fe7-11e4-bc43-0e853d047bba/public_map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16)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7" invalidUrl="" action="" tgtFrame="" tooltip="" history="1" highlightClick="0" endSnd="0"/>
              </a:rPr>
              <a:t>https://github.com/mwaskom/seaborn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17)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8" invalidUrl="" action="" tgtFrame="" tooltip="" history="1" highlightClick="0" endSnd="0"/>
              </a:rPr>
              <a:t>https://plot.ly/495/%7EDreamshot/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18)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9" invalidUrl="" action="" tgtFrame="" tooltip="" history="1" highlightClick="0" endSnd="0"/>
              </a:rPr>
              <a:t>http://www.darkhorseanalytics.com/blog/data-looks-better-naked/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</a:defRPr>
            </a:pPr>
            <a:r>
              <a:t>19)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0" invalidUrl="" action="" tgtFrame="" tooltip="" history="1" highlightClick="0" endSnd="0"/>
              </a:rPr>
              <a:t>http://www.randalolson.com/2014/06/28/how-to-make-beautiful-data-visualizations-in-python-with-matplotlib/</a:t>
            </a:r>
          </a:p>
        </p:txBody>
      </p:sp>
      <p:sp>
        <p:nvSpPr>
          <p:cNvPr id="578" name="Shape 578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6300"/>
            </a:lvl1pPr>
          </a:lstStyle>
          <a:p>
            <a:pPr/>
            <a:r>
              <a:t>Table of Contents</a:t>
            </a:r>
          </a:p>
        </p:txBody>
      </p:sp>
      <p:sp>
        <p:nvSpPr>
          <p:cNvPr id="506" name="Shape 506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pc="-300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507" name="Shape 507"/>
          <p:cNvSpPr/>
          <p:nvPr>
            <p:ph type="body" idx="1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pc="-300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508" name="Shape 508"/>
          <p:cNvSpPr/>
          <p:nvPr>
            <p:ph type="body" idx="17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pc="-300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509" name="Shape 509"/>
          <p:cNvSpPr/>
          <p:nvPr>
            <p:ph type="body" idx="18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pc="-300" sz="7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510" name="Shape 510"/>
          <p:cNvSpPr/>
          <p:nvPr>
            <p:ph type="body" idx="20"/>
          </p:nvPr>
        </p:nvSpPr>
        <p:spPr>
          <a:xfrm>
            <a:off x="2417797" y="6177172"/>
            <a:ext cx="3568705" cy="9298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443483">
              <a:spcBef>
                <a:spcPts val="0"/>
              </a:spcBef>
              <a:buSzTx/>
              <a:buNone/>
              <a:defRPr sz="2600"/>
            </a:lvl1pPr>
          </a:lstStyle>
          <a:p>
            <a:pPr/>
            <a:r>
              <a:t>Why is visualisation important?</a:t>
            </a:r>
          </a:p>
        </p:txBody>
      </p:sp>
      <p:sp>
        <p:nvSpPr>
          <p:cNvPr id="511" name="Shape 511"/>
          <p:cNvSpPr/>
          <p:nvPr>
            <p:ph type="body" idx="22"/>
          </p:nvPr>
        </p:nvSpPr>
        <p:spPr>
          <a:xfrm>
            <a:off x="8534400" y="4627219"/>
            <a:ext cx="3568700" cy="8293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438911">
              <a:spcBef>
                <a:spcPts val="0"/>
              </a:spcBef>
              <a:buSzTx/>
              <a:buNone/>
              <a:defRPr sz="2300"/>
            </a:lvl1pPr>
          </a:lstStyle>
          <a:p>
            <a:pPr/>
            <a:r>
              <a:t>Some visualisation tools, libraries (d3js, tableau)</a:t>
            </a:r>
          </a:p>
        </p:txBody>
      </p:sp>
      <p:sp>
        <p:nvSpPr>
          <p:cNvPr id="512" name="Shape 512"/>
          <p:cNvSpPr/>
          <p:nvPr>
            <p:ph type="body" idx="24"/>
          </p:nvPr>
        </p:nvSpPr>
        <p:spPr>
          <a:xfrm>
            <a:off x="8534400" y="5954369"/>
            <a:ext cx="3568700" cy="11976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438911">
              <a:spcBef>
                <a:spcPts val="0"/>
              </a:spcBef>
              <a:buSzTx/>
              <a:buNone/>
              <a:defRPr sz="2300"/>
            </a:lvl1pPr>
          </a:lstStyle>
          <a:p>
            <a:pPr/>
            <a:r>
              <a:t>What about Python packages? (matplotlib, seaborn)</a:t>
            </a:r>
          </a:p>
        </p:txBody>
      </p:sp>
      <p:sp>
        <p:nvSpPr>
          <p:cNvPr id="513" name="Shape 513"/>
          <p:cNvSpPr/>
          <p:nvPr/>
        </p:nvSpPr>
        <p:spPr>
          <a:xfrm>
            <a:off x="2417797" y="4443069"/>
            <a:ext cx="3568705" cy="1197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4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What are the characteristics of a good &amp; bad visualisation?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2249" y="6304988"/>
            <a:ext cx="4260309" cy="338067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>
            <p:ph type="body" idx="1"/>
          </p:nvPr>
        </p:nvSpPr>
        <p:spPr>
          <a:xfrm>
            <a:off x="763818" y="1689116"/>
            <a:ext cx="11477164" cy="4589665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lnSpc>
                <a:spcPct val="100000"/>
              </a:lnSpc>
              <a:buSzPct val="100000"/>
              <a:buChar char="•"/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Data visualization is a graphical representation of information.</a:t>
            </a:r>
          </a:p>
          <a:p>
            <a:pPr>
              <a:lnSpc>
                <a:spcPts val="3800"/>
              </a:lnSpc>
              <a:defRPr sz="2000"/>
            </a:pPr>
          </a:p>
          <a:p>
            <a:pPr marL="228600" indent="-228600" algn="l" defTabSz="457200">
              <a:lnSpc>
                <a:spcPct val="100000"/>
              </a:lnSpc>
              <a:buSzPct val="100000"/>
              <a:buChar char="•"/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Data visualization is a general term that describes any effort to help people understand the significance of data by placing it in a visual context.</a:t>
            </a:r>
          </a:p>
          <a:p>
            <a:pPr algn="l" defTabSz="457200">
              <a:lnSpc>
                <a:spcPct val="100000"/>
              </a:lnSpc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228600" indent="-228600" algn="l" defTabSz="457200">
              <a:lnSpc>
                <a:spcPct val="100000"/>
              </a:lnSpc>
              <a:buSzPct val="100000"/>
              <a:buChar char="•"/>
              <a:defRPr b="1" sz="2100"/>
            </a:pPr>
            <a:r>
              <a:t>Main goal</a:t>
            </a:r>
            <a:r>
              <a:rPr b="0">
                <a:latin typeface="Helvetica Neue Light"/>
                <a:ea typeface="Helvetica Neue Light"/>
                <a:cs typeface="Helvetica Neue Light"/>
                <a:sym typeface="Helvetica Neue Light"/>
              </a:rPr>
              <a:t> of data visualization is to communicate information </a:t>
            </a:r>
            <a:r>
              <a:t>clearly and effectively through graphical means.</a:t>
            </a:r>
          </a:p>
          <a:p>
            <a:pPr algn="l" defTabSz="457200">
              <a:lnSpc>
                <a:spcPct val="100000"/>
              </a:lnSpc>
              <a:defRPr b="1" sz="2100"/>
            </a:pPr>
          </a:p>
          <a:p>
            <a:pPr marL="228600" indent="-228600" algn="l" defTabSz="457200">
              <a:lnSpc>
                <a:spcPct val="100000"/>
              </a:lnSpc>
              <a:buSzPct val="100000"/>
              <a:buChar char="•"/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It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doesn’t mean</a:t>
            </a:r>
            <a:r>
              <a:t> that data visualization needs to look boring to be functional or extremely sophisticated to look beautiful. </a:t>
            </a:r>
          </a:p>
          <a:p>
            <a:pPr algn="l" defTabSz="457200">
              <a:lnSpc>
                <a:spcPct val="100000"/>
              </a:lnSpc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228600" indent="-228600" algn="l" defTabSz="457200">
              <a:lnSpc>
                <a:spcPct val="100000"/>
              </a:lnSpc>
              <a:buSzPct val="100000"/>
              <a:buChar char="•"/>
              <a:defRPr sz="21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Designers often fail to achieve a balance between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form and function</a:t>
            </a:r>
            <a:r>
              <a:t>, creating gorgeous data visualizations which fail to serve their main purpose — to communicate information”.</a:t>
            </a:r>
          </a:p>
        </p:txBody>
      </p:sp>
      <p:sp>
        <p:nvSpPr>
          <p:cNvPr id="517" name="Shape 517"/>
          <p:cNvSpPr/>
          <p:nvPr>
            <p:ph type="title"/>
          </p:nvPr>
        </p:nvSpPr>
        <p:spPr>
          <a:xfrm>
            <a:off x="2246171" y="601132"/>
            <a:ext cx="8512458" cy="901703"/>
          </a:xfrm>
          <a:prstGeom prst="rect">
            <a:avLst/>
          </a:prstGeom>
        </p:spPr>
        <p:txBody>
          <a:bodyPr/>
          <a:lstStyle>
            <a:lvl1pPr algn="ctr" defTabSz="434340">
              <a:defRPr sz="5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What is data visualization?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title"/>
          </p:nvPr>
        </p:nvSpPr>
        <p:spPr>
          <a:xfrm>
            <a:off x="1344448" y="601132"/>
            <a:ext cx="10315904" cy="901703"/>
          </a:xfrm>
          <a:prstGeom prst="rect">
            <a:avLst/>
          </a:prstGeom>
          <a:solidFill>
            <a:srgbClr val="002452"/>
          </a:solidFill>
        </p:spPr>
        <p:txBody>
          <a:bodyPr/>
          <a:lstStyle>
            <a:lvl1pPr algn="ctr" defTabSz="457200">
              <a:defRPr sz="53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How to collect Data? </a:t>
            </a:r>
          </a:p>
        </p:txBody>
      </p:sp>
      <p:pic>
        <p:nvPicPr>
          <p:cNvPr id="5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4447" y="2049479"/>
            <a:ext cx="10315906" cy="7736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title"/>
          </p:nvPr>
        </p:nvSpPr>
        <p:spPr>
          <a:xfrm>
            <a:off x="1344448" y="601132"/>
            <a:ext cx="10315904" cy="948003"/>
          </a:xfrm>
          <a:prstGeom prst="rect">
            <a:avLst/>
          </a:prstGeom>
          <a:solidFill>
            <a:srgbClr val="002452"/>
          </a:solidFill>
        </p:spPr>
        <p:txBody>
          <a:bodyPr/>
          <a:lstStyle>
            <a:lvl1pPr algn="ctr" defTabSz="457200">
              <a:defRPr sz="4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Real-World Data Acquisition and Visualization</a:t>
            </a:r>
          </a:p>
        </p:txBody>
      </p:sp>
      <p:pic>
        <p:nvPicPr>
          <p:cNvPr id="523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2722033"/>
            <a:ext cx="10160000" cy="5562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body" sz="quarter" idx="1"/>
          </p:nvPr>
        </p:nvSpPr>
        <p:spPr>
          <a:xfrm>
            <a:off x="3227122" y="7730066"/>
            <a:ext cx="6550556" cy="668672"/>
          </a:xfrm>
          <a:prstGeom prst="rect">
            <a:avLst/>
          </a:prstGeom>
          <a:solidFill>
            <a:srgbClr val="02AEAC"/>
          </a:solidFill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i="1" sz="3000">
                <a:solidFill>
                  <a:srgbClr val="FFFFFF"/>
                </a:solidFill>
              </a:defRPr>
            </a:lvl1pPr>
          </a:lstStyle>
          <a:p>
            <a:pPr/>
            <a:r>
              <a:t>"a picture is worth a thousand words"</a:t>
            </a:r>
          </a:p>
        </p:txBody>
      </p:sp>
      <p:sp>
        <p:nvSpPr>
          <p:cNvPr id="526" name="Shape 526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57200">
              <a:defRPr sz="49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Data Visualization for Human Perception</a:t>
            </a:r>
          </a:p>
        </p:txBody>
      </p:sp>
      <p:pic>
        <p:nvPicPr>
          <p:cNvPr id="527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792" y="4085894"/>
            <a:ext cx="12441216" cy="1581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type="body" sz="quarter" idx="1"/>
          </p:nvPr>
        </p:nvSpPr>
        <p:spPr>
          <a:xfrm>
            <a:off x="669376" y="2514600"/>
            <a:ext cx="11666048" cy="585392"/>
          </a:xfrm>
          <a:prstGeom prst="rect">
            <a:avLst/>
          </a:prstGeom>
          <a:solidFill>
            <a:srgbClr val="02AEAC"/>
          </a:solidFill>
        </p:spPr>
        <p:txBody>
          <a:bodyPr/>
          <a:lstStyle>
            <a:lvl1pPr marL="0" indent="0" defTabSz="457200">
              <a:spcBef>
                <a:spcPts val="0"/>
              </a:spcBef>
              <a:buSzTx/>
              <a:buNone/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Now look at the following picture of the same information in the form of a line graph:</a:t>
            </a:r>
          </a:p>
        </p:txBody>
      </p:sp>
      <p:sp>
        <p:nvSpPr>
          <p:cNvPr id="530" name="Shape 530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57200">
              <a:defRPr sz="49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Data Visualization for Human Perception</a:t>
            </a:r>
          </a:p>
        </p:txBody>
      </p:sp>
      <p:pic>
        <p:nvPicPr>
          <p:cNvPr id="531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995" y="3515385"/>
            <a:ext cx="10806810" cy="552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body" sz="quarter" idx="1"/>
          </p:nvPr>
        </p:nvSpPr>
        <p:spPr>
          <a:xfrm>
            <a:off x="669376" y="7679266"/>
            <a:ext cx="11666048" cy="1432457"/>
          </a:xfrm>
          <a:prstGeom prst="rect">
            <a:avLst/>
          </a:prstGeom>
          <a:solidFill>
            <a:srgbClr val="02AEAC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100">
                <a:solidFill>
                  <a:srgbClr val="FFFFFF"/>
                </a:solidFill>
              </a:defRPr>
            </a:pPr>
            <a:r>
              <a:t>What these numbers could not communicate when presented as text in a table, which our brains interpret through the use of verbal processing, becomes visible and understandable when communicated visually.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This is the power of "data visualization."</a:t>
            </a:r>
          </a:p>
        </p:txBody>
      </p:sp>
      <p:sp>
        <p:nvSpPr>
          <p:cNvPr id="534" name="Shape 534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57200">
              <a:defRPr sz="49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Data Visualization for Human Perception</a:t>
            </a:r>
          </a:p>
        </p:txBody>
      </p:sp>
      <p:pic>
        <p:nvPicPr>
          <p:cNvPr id="535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1062" y="4201483"/>
            <a:ext cx="6202677" cy="3173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3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1220" y="2597462"/>
            <a:ext cx="10222358" cy="129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body" sz="quarter" idx="1"/>
          </p:nvPr>
        </p:nvSpPr>
        <p:spPr>
          <a:xfrm>
            <a:off x="669376" y="7679266"/>
            <a:ext cx="11666048" cy="1432457"/>
          </a:xfrm>
          <a:prstGeom prst="rect">
            <a:avLst/>
          </a:prstGeom>
          <a:solidFill>
            <a:srgbClr val="02AEAC"/>
          </a:solidFill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sz="2100">
                <a:solidFill>
                  <a:srgbClr val="FFFFFF"/>
                </a:solidFill>
              </a:defRPr>
            </a:pPr>
            <a:r>
              <a:t>What these numbers could not communicate when presented as text in a table, which our brains interpret through the use of verbal processing, becomes visible and understandable when communicated visually.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This is the power of "data visualization."</a:t>
            </a:r>
          </a:p>
        </p:txBody>
      </p:sp>
      <p:sp>
        <p:nvSpPr>
          <p:cNvPr id="539" name="Shape 539"/>
          <p:cNvSpPr/>
          <p:nvPr>
            <p:ph type="title" idx="4294967295"/>
          </p:nvPr>
        </p:nvSpPr>
        <p:spPr>
          <a:xfrm>
            <a:off x="927100" y="254000"/>
            <a:ext cx="11150600" cy="24511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l" defTabSz="457200">
              <a:defRPr sz="4900">
                <a:solidFill>
                  <a:srgbClr val="EBEBE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Data Visualization for Human Perception</a:t>
            </a:r>
          </a:p>
        </p:txBody>
      </p:sp>
      <p:pic>
        <p:nvPicPr>
          <p:cNvPr id="540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827" y="2642536"/>
            <a:ext cx="6160686" cy="4468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4015" y="2647090"/>
            <a:ext cx="5231542" cy="445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232323"/>
      </a:dk1>
      <a:lt1>
        <a:srgbClr val="3E4170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E417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23232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23232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E417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23232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232323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